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8/3/2019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I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</a:t>
            </a:r>
            <a:r>
              <a:rPr lang="en-GB" smtClean="0"/>
              <a:t>~ age+sex+PC1-5+genotype </a:t>
            </a:r>
            <a:r>
              <a:rPr lang="en-GB" dirty="0" smtClean="0"/>
              <a:t>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II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steps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526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SCALLOP/INF1 analysis </vt:lpstr>
      <vt:lpstr>A brief summary (29/11/18)</vt:lpstr>
      <vt:lpstr>On next steps (29/11/18)</vt:lpstr>
      <vt:lpstr>Updates I</vt:lpstr>
      <vt:lpstr>Updates II</vt:lpstr>
      <vt:lpstr>Next steps</vt:lpstr>
      <vt:lpstr>Manhattan plots</vt:lpstr>
      <vt:lpstr>Q-Q plot</vt:lpstr>
      <vt:lpstr>Points from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hua zhao</cp:lastModifiedBy>
  <cp:revision>133</cp:revision>
  <dcterms:created xsi:type="dcterms:W3CDTF">2018-11-11T14:47:16Z</dcterms:created>
  <dcterms:modified xsi:type="dcterms:W3CDTF">2019-03-08T15:10:52Z</dcterms:modified>
</cp:coreProperties>
</file>