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4" r:id="rId5"/>
    <p:sldId id="281" r:id="rId6"/>
    <p:sldId id="278" r:id="rId7"/>
    <p:sldId id="276" r:id="rId8"/>
    <p:sldId id="279" r:id="rId9"/>
    <p:sldId id="280" r:id="rId10"/>
    <p:sldId id="277" r:id="rId11"/>
    <p:sldId id="272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general sketch 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r>
              <a:rPr lang="en-GB" dirty="0" smtClean="0"/>
              <a:t> appears to provide good compromise between r2=0, 0.1</a:t>
            </a:r>
          </a:p>
          <a:p>
            <a:r>
              <a:rPr lang="en-GB" dirty="0" smtClean="0"/>
              <a:t>Discovery</a:t>
            </a:r>
            <a:r>
              <a:rPr lang="en-GB" dirty="0" smtClean="0"/>
              <a:t>, replication.</a:t>
            </a:r>
          </a:p>
          <a:p>
            <a:r>
              <a:rPr lang="en-GB" dirty="0" smtClean="0"/>
              <a:t>Power issues.</a:t>
            </a:r>
            <a:endParaRPr lang="en-GB" dirty="0"/>
          </a:p>
          <a:p>
            <a:r>
              <a:rPr lang="en-GB" dirty="0" smtClean="0"/>
              <a:t>Cohort </a:t>
            </a:r>
            <a:r>
              <a:rPr lang="en-GB" dirty="0" err="1" smtClean="0"/>
              <a:t>descriptives</a:t>
            </a:r>
            <a:r>
              <a:rPr lang="en-GB" dirty="0" smtClean="0"/>
              <a:t> </a:t>
            </a:r>
            <a:r>
              <a:rPr lang="en-GB" dirty="0" smtClean="0"/>
              <a:t>need to </a:t>
            </a:r>
            <a:r>
              <a:rPr lang="en-GB" dirty="0" smtClean="0"/>
              <a:t>be requested.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Landmarks from earlier slides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8/3/19</a:t>
            </a:r>
          </a:p>
          <a:p>
            <a:r>
              <a:rPr lang="en-GB" dirty="0" smtClean="0"/>
              <a:t>29/11/18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 </a:t>
            </a:r>
            <a:r>
              <a:rPr lang="en-GB" b="1" dirty="0" smtClean="0"/>
              <a:t>(</a:t>
            </a:r>
            <a:r>
              <a:rPr lang="en-GB" b="1" dirty="0"/>
              <a:t>8</a:t>
            </a:r>
            <a:r>
              <a:rPr lang="en-GB" b="1" dirty="0" smtClean="0"/>
              <a:t>/3/19)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</a:t>
            </a:r>
            <a:r>
              <a:rPr lang="en-GB" b="1" dirty="0"/>
              <a:t>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18972"/>
              </p:ext>
            </p:extLst>
          </p:nvPr>
        </p:nvGraphicFramePr>
        <p:xfrm>
          <a:off x="838200" y="1097280"/>
          <a:ext cx="10515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NSPHS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www.ncbi.nlm.nih.gov/pubmed/20568910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study Sweden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Uppsala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www.pfizer.com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rheumatoid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Pfizer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STABILITY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https://clinicaltrials.gov/ct2/show/NCT00799903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atherosclerosis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Uppsala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STANLEY swe6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www.ki.se/meb/stanleyswebic-studien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bipolar, depression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STANLEY lah1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www.ki.se/meb/stanleyswebic-studien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bipolar, depression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BioFinder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http://biofinder.se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dementia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COMBINE.RECOMBINE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www.combinesweden.se/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rheumatoid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Estonian Biobank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www.geenivaramu.ee/en/access-biobank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study Estonia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Tartu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www.intervalstudy.org.uk/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blood donors England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Cambridge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KORA F4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https://www.ncbi.nlm.nih.gov/pubmed/16032513/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study Germany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Helmholz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ORCADES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https://www.ed.ac.uk/usher/molecular-epidemiology/our-studies/the-orkney-complex-disease-study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isolate Orkney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Edinburgh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https://www.ed.ac.uk/usher/molecular-epidemiology/our-studies/croatian-studies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isolate Croatia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Edinburgh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Analysis 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attempt with BOLT-LMM on OPG/TNFSF14 with success/failure</a:t>
            </a:r>
          </a:p>
          <a:p>
            <a:r>
              <a:rPr lang="en-GB" dirty="0" smtClean="0"/>
              <a:t>Switch to SNPTEST with PCA1-PCA5/covariate adjustment</a:t>
            </a:r>
          </a:p>
          <a:p>
            <a:r>
              <a:rPr lang="en-GB" dirty="0" smtClean="0"/>
              <a:t>Exclusion of six related individuals</a:t>
            </a:r>
          </a:p>
          <a:p>
            <a:r>
              <a:rPr lang="en-GB" dirty="0" smtClean="0"/>
              <a:t>INFO score was compared between SNPTEST and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</a:t>
            </a:r>
          </a:p>
          <a:p>
            <a:r>
              <a:rPr lang="en-GB" dirty="0" smtClean="0"/>
              <a:t>The final sample size N=1064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point on </a:t>
            </a:r>
            <a:r>
              <a:rPr lang="en-GB" b="1" dirty="0" err="1" smtClean="0"/>
              <a:t>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attempt was made by using </a:t>
            </a:r>
            <a:r>
              <a:rPr lang="en-GB" dirty="0" err="1" smtClean="0"/>
              <a:t>llod</a:t>
            </a:r>
            <a:r>
              <a:rPr lang="en-GB" dirty="0" smtClean="0"/>
              <a:t>/2.</a:t>
            </a:r>
          </a:p>
          <a:p>
            <a:r>
              <a:rPr lang="en-GB" dirty="0" smtClean="0"/>
              <a:t>Busy Manhattan plots is largely related to this.</a:t>
            </a:r>
          </a:p>
          <a:p>
            <a:r>
              <a:rPr lang="en-GB" dirty="0" smtClean="0"/>
              <a:t>Setting higher MAF </a:t>
            </a:r>
            <a:r>
              <a:rPr lang="en-GB" dirty="0" err="1" smtClean="0"/>
              <a:t>cutoff</a:t>
            </a:r>
            <a:r>
              <a:rPr lang="en-GB" dirty="0" smtClean="0"/>
              <a:t> could alleviate P-values.</a:t>
            </a:r>
          </a:p>
          <a:p>
            <a:r>
              <a:rPr lang="en-GB" dirty="0" smtClean="0"/>
              <a:t>The final decision was to discard those with high %</a:t>
            </a:r>
            <a:r>
              <a:rPr lang="en-GB" dirty="0" err="1" smtClean="0"/>
              <a:t>llod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LLOD%</a:t>
            </a:r>
            <a:endParaRPr lang="en-GB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 smtClean="0"/>
                        <a:t>Protein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Protein (continued)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 (continued)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plots were produced for each protein from each cohort.</a:t>
            </a:r>
          </a:p>
          <a:p>
            <a:r>
              <a:rPr lang="en-GB" dirty="0" smtClean="0"/>
              <a:t>It indicates that </a:t>
            </a:r>
            <a:r>
              <a:rPr lang="en-GB" dirty="0" err="1" smtClean="0"/>
              <a:t>sumstats</a:t>
            </a:r>
            <a:r>
              <a:rPr lang="en-GB" dirty="0" smtClean="0"/>
              <a:t> are generally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GC lambda was not </a:t>
            </a:r>
            <a:r>
              <a:rPr lang="en-GB" dirty="0" smtClean="0"/>
              <a:t>considered on cohort level.</a:t>
            </a:r>
            <a:endParaRPr lang="en-GB" dirty="0"/>
          </a:p>
          <a:p>
            <a:r>
              <a:rPr lang="en-GB" dirty="0" smtClean="0"/>
              <a:t>Beta/se</a:t>
            </a:r>
            <a:endParaRPr lang="en-GB" dirty="0"/>
          </a:p>
          <a:p>
            <a:r>
              <a:rPr lang="en-GB" dirty="0"/>
              <a:t>N</a:t>
            </a:r>
          </a:p>
          <a:p>
            <a:r>
              <a:rPr lang="en-GB" dirty="0"/>
              <a:t>LLOD%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Use of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PLINK –clump</a:t>
            </a:r>
          </a:p>
          <a:p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endParaRPr lang="en-GB" dirty="0" smtClean="0"/>
          </a:p>
          <a:p>
            <a:r>
              <a:rPr lang="en-GB" dirty="0" err="1" smtClean="0"/>
              <a:t>Finemapping</a:t>
            </a:r>
            <a:endParaRPr lang="en-GB" dirty="0" smtClean="0"/>
          </a:p>
          <a:p>
            <a:r>
              <a:rPr lang="en-GB" dirty="0" smtClean="0"/>
              <a:t>Annotation</a:t>
            </a:r>
          </a:p>
          <a:p>
            <a:r>
              <a:rPr lang="en-GB" dirty="0"/>
              <a:t>LDSC analysis</a:t>
            </a:r>
            <a:r>
              <a:rPr lang="en-GB" dirty="0" smtClean="0"/>
              <a:t>?</a:t>
            </a:r>
          </a:p>
          <a:p>
            <a:r>
              <a:rPr lang="en-GB" dirty="0"/>
              <a:t>Quantitative trait/disease outcomes, e.g., CVD, lung function.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Mahattan</a:t>
            </a:r>
            <a:r>
              <a:rPr lang="en-GB" dirty="0" smtClean="0"/>
              <a:t> plots by protein by cohort</a:t>
            </a:r>
          </a:p>
          <a:p>
            <a:r>
              <a:rPr lang="en-GB" dirty="0" err="1" smtClean="0"/>
              <a:t>sumstats+Manhattan</a:t>
            </a:r>
            <a:r>
              <a:rPr lang="en-GB" dirty="0" smtClean="0"/>
              <a:t>/Q-Q/</a:t>
            </a:r>
            <a:r>
              <a:rPr lang="en-GB" dirty="0" err="1" smtClean="0"/>
              <a:t>LocusZoom</a:t>
            </a:r>
            <a:r>
              <a:rPr lang="en-GB" dirty="0" smtClean="0"/>
              <a:t> plots</a:t>
            </a:r>
          </a:p>
          <a:p>
            <a:r>
              <a:rPr lang="en-GB" dirty="0" smtClean="0"/>
              <a:t>PLINK –clump –clump-r2=0 and 0.1</a:t>
            </a:r>
          </a:p>
          <a:p>
            <a:r>
              <a:rPr lang="en-GB" smtClean="0"/>
              <a:t>cis/trans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896</Words>
  <Application>Microsoft Office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SCALLOP/INF1 analysis </vt:lpstr>
      <vt:lpstr>Studies</vt:lpstr>
      <vt:lpstr>Analysis for KORA</vt:lpstr>
      <vt:lpstr>A point on llod</vt:lpstr>
      <vt:lpstr>LLOD%</vt:lpstr>
      <vt:lpstr>Manhattan plots</vt:lpstr>
      <vt:lpstr>METAL</vt:lpstr>
      <vt:lpstr>Use of sumstats</vt:lpstr>
      <vt:lpstr>Results</vt:lpstr>
      <vt:lpstr>A general sketch of analysis</vt:lpstr>
      <vt:lpstr>Landmarks from earlier slides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192</cp:revision>
  <dcterms:created xsi:type="dcterms:W3CDTF">2018-11-11T14:47:16Z</dcterms:created>
  <dcterms:modified xsi:type="dcterms:W3CDTF">2019-04-04T14:06:38Z</dcterms:modified>
</cp:coreProperties>
</file>