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JS,2014, PMID25080503,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(p=1e-9).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</a:t>
            </a:r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4BD26-B9D3-4E8A-A1B3-A957D2D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556406-2DE3-43A8-B153-C5A4E0F5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C25-C370-48AF-AF81-36C2CABF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cis/trans classification (</a:t>
            </a:r>
            <a:r>
              <a:rPr lang="en-GB" b="1" dirty="0" err="1"/>
              <a:t>jma.cojo</a:t>
            </a:r>
            <a:r>
              <a:rPr lang="en-GB" b="1" dirty="0"/>
              <a:t>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660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560</Words>
  <Application>Microsoft Office PowerPoint</Application>
  <PresentationFormat>Widescreen</PresentationFormat>
  <Paragraphs>293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cis/trans classification (jma.cojo results)</vt:lpstr>
      <vt:lpstr>GCTA –cojo-slct results: Allele A is associated with increasing level (p=7.0e-21)</vt:lpstr>
      <vt:lpstr>SNP information (PhenoScanner) chr17:26694861 rs704: Kwan JS,2014,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Tengyu Zhao</cp:lastModifiedBy>
  <cp:revision>46</cp:revision>
  <dcterms:created xsi:type="dcterms:W3CDTF">2018-11-11T14:47:16Z</dcterms:created>
  <dcterms:modified xsi:type="dcterms:W3CDTF">2018-11-11T21:19:14Z</dcterms:modified>
</cp:coreProperties>
</file>