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23/11/2018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29/11/2018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</a:t>
            </a:r>
            <a:r>
              <a:rPr lang="en-GB" b="1" dirty="0" smtClean="0"/>
              <a:t>JS, et al. (2014), </a:t>
            </a:r>
            <a:r>
              <a:rPr lang="en-GB" b="1" i="1" dirty="0" smtClean="0"/>
              <a:t>Hum </a:t>
            </a:r>
            <a:r>
              <a:rPr lang="en-GB" b="1" i="1" dirty="0" err="1" smtClean="0"/>
              <a:t>Mol</a:t>
            </a:r>
            <a:r>
              <a:rPr lang="en-GB" b="1" i="1" dirty="0" smtClean="0"/>
              <a:t> Genet</a:t>
            </a:r>
            <a:r>
              <a:rPr lang="en-GB" b="1" dirty="0" smtClean="0"/>
              <a:t>, </a:t>
            </a:r>
            <a:r>
              <a:rPr lang="en-GB" b="1" dirty="0" smtClean="0"/>
              <a:t>PMID25080503</a:t>
            </a:r>
            <a:r>
              <a:rPr lang="en-GB" b="1" dirty="0"/>
              <a:t>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</a:t>
            </a:r>
            <a:r>
              <a:rPr lang="en-GB" b="1" i="1" dirty="0"/>
              <a:t>p</a:t>
            </a:r>
            <a:r>
              <a:rPr lang="en-GB" b="1" dirty="0"/>
              <a:t>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</a:t>
            </a:r>
            <a:r>
              <a:rPr lang="en-GB" dirty="0" smtClean="0"/>
              <a:t>conducted centrally.</a:t>
            </a:r>
            <a:endParaRPr lang="en-GB" dirty="0"/>
          </a:p>
          <a:p>
            <a:r>
              <a:rPr lang="en-GB" dirty="0" smtClean="0"/>
              <a:t>Studies such as COMBINE </a:t>
            </a:r>
            <a:r>
              <a:rPr lang="en-GB" dirty="0"/>
              <a:t>will be added.</a:t>
            </a:r>
          </a:p>
          <a:p>
            <a:r>
              <a:rPr lang="en-GB" dirty="0"/>
              <a:t>Additional </a:t>
            </a:r>
            <a:r>
              <a:rPr lang="en-GB" dirty="0" smtClean="0"/>
              <a:t>information su</a:t>
            </a:r>
            <a:r>
              <a:rPr lang="en-GB" dirty="0" smtClean="0"/>
              <a:t>ch as effect allele (frequency), imputation quality</a:t>
            </a:r>
            <a:r>
              <a:rPr lang="en-GB" dirty="0" smtClean="0"/>
              <a:t>, </a:t>
            </a:r>
            <a:r>
              <a:rPr lang="en-GB" dirty="0"/>
              <a:t>esp. </a:t>
            </a:r>
            <a:r>
              <a:rPr lang="en-GB" dirty="0" smtClean="0"/>
              <a:t>for cohorts with results </a:t>
            </a:r>
            <a:r>
              <a:rPr lang="en-GB" dirty="0"/>
              <a:t>from </a:t>
            </a:r>
            <a:r>
              <a:rPr lang="en-GB" dirty="0" smtClean="0"/>
              <a:t>PLINK. As</a:t>
            </a:r>
            <a:r>
              <a:rPr lang="en-GB" dirty="0" smtClean="0"/>
              <a:t> suggested this is on a per-cohort basis using </a:t>
            </a:r>
            <a:r>
              <a:rPr lang="en-GB" dirty="0" err="1" smtClean="0"/>
              <a:t>qctool</a:t>
            </a:r>
            <a:r>
              <a:rPr lang="en-GB" dirty="0" smtClean="0"/>
              <a:t>, </a:t>
            </a:r>
            <a:r>
              <a:rPr lang="en-GB" dirty="0"/>
              <a:t>as noted in SCALLOP_INF_I_analysis_plan.md at the GitHub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 smtClean="0"/>
              <a:t>tryggve</a:t>
            </a:r>
            <a:r>
              <a:rPr lang="en-GB" dirty="0" smtClean="0"/>
              <a:t> when there was issues with the up/down-load. A more desirable panel would be INTERVAL, </a:t>
            </a:r>
            <a:r>
              <a:rPr lang="en-GB" dirty="0" err="1" smtClean="0"/>
              <a:t>UKBiobank</a:t>
            </a:r>
            <a:r>
              <a:rPr lang="en-GB" dirty="0" smtClean="0"/>
              <a:t>, for instance.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11337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455</Words>
  <Application>Microsoft Office PowerPoint</Application>
  <PresentationFormat>Widescreen</PresentationFormat>
  <Paragraphs>276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GCTA –cojo-slct results: Allele A is associated with increasing level (p=7.0e-21)</vt:lpstr>
      <vt:lpstr>SNP information (PhenoScanner) chr17:26694861 rs704: Kwan JS, et al. (2014), Hum Mol Genet,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67</cp:revision>
  <dcterms:created xsi:type="dcterms:W3CDTF">2018-11-11T14:47:16Z</dcterms:created>
  <dcterms:modified xsi:type="dcterms:W3CDTF">2018-11-23T15:51:24Z</dcterms:modified>
</cp:coreProperties>
</file>