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85" r:id="rId11"/>
    <p:sldId id="284" r:id="rId12"/>
    <p:sldId id="286" r:id="rId13"/>
    <p:sldId id="287" r:id="rId14"/>
    <p:sldId id="277" r:id="rId15"/>
    <p:sldId id="272" r:id="rId16"/>
    <p:sldId id="265" r:id="rId17"/>
    <p:sldId id="266" r:id="rId18"/>
    <p:sldId id="264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general sketch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analysis.</a:t>
            </a:r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/>
              <a:t>Studies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Meta-analysis through METAL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Carried out on TRYGGVE with the latest release.</a:t>
            </a:r>
          </a:p>
          <a:p>
            <a:r>
              <a:rPr lang="en-GB" dirty="0"/>
              <a:t>GC correction not considered on cohort level.</a:t>
            </a:r>
          </a:p>
          <a:p>
            <a:r>
              <a:rPr lang="en-GB" dirty="0"/>
              <a:t>Based on effect size.</a:t>
            </a:r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point on LLOD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&gt;LLOD%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 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Use of </a:t>
            </a:r>
            <a:r>
              <a:rPr lang="en-GB" b="1" dirty="0" err="1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Identification of 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/>
              <a:t>PLINK –clump</a:t>
            </a:r>
          </a:p>
          <a:p>
            <a:pPr lvl="1"/>
            <a:r>
              <a:rPr lang="en-GB" dirty="0"/>
              <a:t>GCTA –</a:t>
            </a:r>
            <a:r>
              <a:rPr lang="en-GB" dirty="0" err="1"/>
              <a:t>cojo</a:t>
            </a:r>
            <a:endParaRPr lang="en-GB" dirty="0"/>
          </a:p>
          <a:p>
            <a:r>
              <a:rPr lang="en-GB" dirty="0"/>
              <a:t>Manhattan/Q-Q/</a:t>
            </a:r>
            <a:r>
              <a:rPr lang="en-GB" dirty="0" err="1"/>
              <a:t>LocusZoom</a:t>
            </a:r>
            <a:r>
              <a:rPr lang="en-GB" dirty="0"/>
              <a:t>/forest 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/scratch/jhz22/INF/</a:t>
            </a:r>
          </a:p>
          <a:p>
            <a:pPr lvl="1"/>
            <a:r>
              <a:rPr lang="en-GB" dirty="0" err="1"/>
              <a:t>sumstats</a:t>
            </a:r>
            <a:r>
              <a:rPr lang="en-GB" dirty="0"/>
              <a:t>/INTERVAL on 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pPr lvl="1"/>
            <a:r>
              <a:rPr lang="en-GB" dirty="0"/>
              <a:t>plots/ on Manhattan plots for participating cohorts</a:t>
            </a:r>
          </a:p>
          <a:p>
            <a:pPr lvl="1"/>
            <a:r>
              <a:rPr lang="en-GB" dirty="0"/>
              <a:t>METAL/ on meta-analysed 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pPr lvl="1"/>
            <a:r>
              <a:rPr lang="en-GB" dirty="0"/>
              <a:t>clumping/ on PLINK –clump analysis + forest plots (INF1.UK10K+1KG.r2-0.fp.pdf)</a:t>
            </a:r>
          </a:p>
          <a:p>
            <a:pPr lvl="1"/>
            <a:r>
              <a:rPr lang="en-GB" dirty="0" err="1"/>
              <a:t>cojo</a:t>
            </a:r>
            <a:r>
              <a:rPr lang="en-GB" dirty="0"/>
              <a:t>/ on conditional analysis with 1KG, UK10K+1KG</a:t>
            </a:r>
          </a:p>
          <a:p>
            <a:r>
              <a:rPr lang="en-GB" dirty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results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1477</Words>
  <Application>Microsoft Office PowerPoint</Application>
  <PresentationFormat>Widescreen</PresentationFormat>
  <Paragraphs>215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Manhattan plots</vt:lpstr>
      <vt:lpstr>Use of sumstats</vt:lpstr>
      <vt:lpstr>Results</vt:lpstr>
      <vt:lpstr>OPG Manhattan plot</vt:lpstr>
      <vt:lpstr>OPG Q-Q plot</vt:lpstr>
      <vt:lpstr>OPG forest plot (chr8)</vt:lpstr>
      <vt:lpstr>OPG forest plot (chr17)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P_Zhao, Tengyu (pupil)</cp:lastModifiedBy>
  <cp:revision>294</cp:revision>
  <dcterms:created xsi:type="dcterms:W3CDTF">2018-11-11T14:47:16Z</dcterms:created>
  <dcterms:modified xsi:type="dcterms:W3CDTF">2019-04-09T18:19:36Z</dcterms:modified>
</cp:coreProperties>
</file>