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6ACF-C32D-4B52-9283-787FA726F92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9E59-BD1B-4423-9F63-09BF71C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9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6ACF-C32D-4B52-9283-787FA726F92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9E59-BD1B-4423-9F63-09BF71C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6ACF-C32D-4B52-9283-787FA726F92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9E59-BD1B-4423-9F63-09BF71C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0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6ACF-C32D-4B52-9283-787FA726F92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9E59-BD1B-4423-9F63-09BF71C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6ACF-C32D-4B52-9283-787FA726F92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9E59-BD1B-4423-9F63-09BF71C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9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6ACF-C32D-4B52-9283-787FA726F92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9E59-BD1B-4423-9F63-09BF71C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6ACF-C32D-4B52-9283-787FA726F92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9E59-BD1B-4423-9F63-09BF71C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6ACF-C32D-4B52-9283-787FA726F92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9E59-BD1B-4423-9F63-09BF71C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6ACF-C32D-4B52-9283-787FA726F92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9E59-BD1B-4423-9F63-09BF71C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6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6ACF-C32D-4B52-9283-787FA726F92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9E59-BD1B-4423-9F63-09BF71C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6ACF-C32D-4B52-9283-787FA726F92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9E59-BD1B-4423-9F63-09BF71C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6ACF-C32D-4B52-9283-787FA726F92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79E59-BD1B-4423-9F63-09BF71C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6178" y="1438835"/>
            <a:ext cx="1640541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2" y="2330823"/>
            <a:ext cx="1640541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Forces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40226" y="3343835"/>
            <a:ext cx="1640541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76539" y="1593612"/>
            <a:ext cx="2291879" cy="318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Optimization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62354" y="1571201"/>
            <a:ext cx="1075765" cy="3209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14128" y="1964956"/>
            <a:ext cx="1776776" cy="3945"/>
          </a:xfrm>
          <a:prstGeom prst="straightConnector1">
            <a:avLst/>
          </a:prstGeom>
          <a:ln w="146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29602" y="2981913"/>
            <a:ext cx="1361302" cy="3077"/>
          </a:xfrm>
          <a:prstGeom prst="straightConnector1">
            <a:avLst/>
          </a:prstGeom>
          <a:ln w="146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6983" y="4056529"/>
            <a:ext cx="853921" cy="36485"/>
          </a:xfrm>
          <a:prstGeom prst="straightConnector1">
            <a:avLst/>
          </a:prstGeom>
          <a:ln w="146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>
            <a:off x="4738083" y="3175884"/>
            <a:ext cx="538456" cy="11205"/>
          </a:xfrm>
          <a:prstGeom prst="straightConnector1">
            <a:avLst/>
          </a:prstGeom>
          <a:ln w="146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80724" y="1964956"/>
            <a:ext cx="1066800" cy="0"/>
          </a:xfrm>
          <a:prstGeom prst="straightConnector1">
            <a:avLst/>
          </a:prstGeom>
          <a:ln w="146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84001" y="2981913"/>
            <a:ext cx="1066800" cy="0"/>
          </a:xfrm>
          <a:prstGeom prst="straightConnector1">
            <a:avLst/>
          </a:prstGeom>
          <a:ln w="146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80073" y="4140933"/>
            <a:ext cx="1066800" cy="0"/>
          </a:xfrm>
          <a:prstGeom prst="straightConnector1">
            <a:avLst/>
          </a:prstGeom>
          <a:ln w="146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88400" y="1239811"/>
            <a:ext cx="1778000" cy="1450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788400" y="2256768"/>
            <a:ext cx="1778000" cy="1450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788400" y="3415788"/>
            <a:ext cx="1778000" cy="1450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2" y="699247"/>
            <a:ext cx="1640541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2" y="2330823"/>
            <a:ext cx="1640541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1" y="3962399"/>
            <a:ext cx="1640541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F(t) external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11389" y="948017"/>
            <a:ext cx="1210235" cy="76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d/</a:t>
            </a:r>
            <a:r>
              <a:rPr lang="en-US" dirty="0" err="1" smtClean="0"/>
              <a:t>dt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23647" y="948017"/>
            <a:ext cx="1210235" cy="76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d/</a:t>
            </a:r>
            <a:r>
              <a:rPr lang="en-US" dirty="0" err="1" smtClean="0"/>
              <a:t>dt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702859" y="1290918"/>
            <a:ext cx="820270" cy="2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4921624" y="1304365"/>
            <a:ext cx="502023" cy="2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</p:cNvCxnSpPr>
          <p:nvPr/>
        </p:nvCxnSpPr>
        <p:spPr>
          <a:xfrm>
            <a:off x="2478743" y="3043517"/>
            <a:ext cx="4446492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</p:cNvCxnSpPr>
          <p:nvPr/>
        </p:nvCxnSpPr>
        <p:spPr>
          <a:xfrm flipV="1">
            <a:off x="2478742" y="4652682"/>
            <a:ext cx="4352364" cy="2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4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2015-05-14T20:06:13Z</dcterms:created>
  <dcterms:modified xsi:type="dcterms:W3CDTF">2015-05-15T14:49:14Z</dcterms:modified>
</cp:coreProperties>
</file>