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43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15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560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42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35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414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672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475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62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16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05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0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90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8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0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67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8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A5B26-425E-4006-BA6E-C3B49AB8C244}" type="datetimeFigureOut">
              <a:rPr lang="ru-RU" smtClean="0"/>
              <a:t>17.12.2017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C4F5-A723-4507-989A-3F9269B0D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25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CA446-C8A0-4B0A-8B87-53659FB4F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Spaceship shooter</a:t>
            </a:r>
            <a:endParaRPr lang="ru-RU" sz="4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00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6204422-E7E6-4131-BF35-2EEEF585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41925-178A-4915-8661-2CDD66D2596B}"/>
              </a:ext>
            </a:extLst>
          </p:cNvPr>
          <p:cNvSpPr txBox="1"/>
          <p:nvPr/>
        </p:nvSpPr>
        <p:spPr>
          <a:xfrm>
            <a:off x="1252025" y="2208628"/>
            <a:ext cx="484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 основу была взята игра 1978 года </a:t>
            </a:r>
            <a:r>
              <a:rPr lang="en-US" dirty="0"/>
              <a:t>Space Invaders</a:t>
            </a:r>
            <a:r>
              <a:rPr lang="ru-RU" dirty="0"/>
              <a:t>, которая выпускалась на аркадных автоматах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CC2FD3-9C4A-4456-9984-7006D0BE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830" y="1357803"/>
            <a:ext cx="3383868" cy="45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0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EC17A-5818-4E21-B0FB-A4613092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8CBA1-09C2-4E5F-9169-936B4545D672}"/>
              </a:ext>
            </a:extLst>
          </p:cNvPr>
          <p:cNvSpPr txBox="1"/>
          <p:nvPr/>
        </p:nvSpPr>
        <p:spPr>
          <a:xfrm>
            <a:off x="745588" y="2097088"/>
            <a:ext cx="2752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Игроку предстоит взять на себя управление сверхскоростным космическим кораблем, уничтожая агрессивных пришельцев и расправляясь с их капитанами.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93C5CD-4967-49AC-873F-FC621593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624" y="1735608"/>
            <a:ext cx="7957863" cy="43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9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FA5F1-4FAB-4543-B924-BE0D4FC4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4F12E-5A7E-4447-A358-FA8A9A09C8A7}"/>
              </a:ext>
            </a:extLst>
          </p:cNvPr>
          <p:cNvSpPr txBox="1"/>
          <p:nvPr/>
        </p:nvSpPr>
        <p:spPr>
          <a:xfrm>
            <a:off x="624114" y="1898590"/>
            <a:ext cx="41801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космического корабля, которым управляет игрок, есть прочность – 5 единиц. У кораблей противника прочность не ограничена и увеличивается по мере убийства игроком пришельцев. У корабля капитана пришельцев прочности больше, чем у обычных кораблей, и атаки капитана также запутаны и опасны. За убийство обычного противника игрок получает 10 очков, за убийство босса – 100 очков. Игра бесконечна, то есть игрок должен набрать как можно больше очков.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908E41-59BC-436B-9830-58E70A6E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537" y="1057275"/>
            <a:ext cx="58674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7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2EEA9-9AAA-4225-B766-67911653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62" y="716992"/>
            <a:ext cx="3444655" cy="928928"/>
          </a:xfrm>
        </p:spPr>
        <p:txBody>
          <a:bodyPr/>
          <a:lstStyle/>
          <a:p>
            <a:r>
              <a:rPr lang="ru-RU" dirty="0"/>
              <a:t>СМЫСЛ ИГРЫ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9B4AE-77F9-4A53-BC4F-0391F4A550C2}"/>
              </a:ext>
            </a:extLst>
          </p:cNvPr>
          <p:cNvSpPr txBox="1"/>
          <p:nvPr/>
        </p:nvSpPr>
        <p:spPr>
          <a:xfrm>
            <a:off x="902263" y="1645920"/>
            <a:ext cx="3247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Игра интересна тем, что игрок может соревноваться с самим собой, так как существует кнопка «</a:t>
            </a:r>
            <a:r>
              <a:rPr lang="en-US" dirty="0"/>
              <a:t>Score</a:t>
            </a:r>
            <a:r>
              <a:rPr lang="ru-RU" dirty="0"/>
              <a:t>», показывающая лучший счет игрока за сессию. Хорошая графика, модели и анимация дополняют хороший образ игры.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15C7D3-D6FF-492D-9782-4E4A6CD8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43" y="1057275"/>
            <a:ext cx="58674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70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59</TotalTime>
  <Words>155</Words>
  <Application>Microsoft Office PowerPoint</Application>
  <PresentationFormat>Широкоэкранный</PresentationFormat>
  <Paragraphs>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Spaceship shooter</vt:lpstr>
      <vt:lpstr>Идея</vt:lpstr>
      <vt:lpstr>Описание</vt:lpstr>
      <vt:lpstr>Геймплей</vt:lpstr>
      <vt:lpstr>СМЫСЛ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Spaceship shooter</dc:title>
  <dc:creator>CretiX</dc:creator>
  <cp:lastModifiedBy>CretiX</cp:lastModifiedBy>
  <cp:revision>5</cp:revision>
  <dcterms:created xsi:type="dcterms:W3CDTF">2017-12-17T13:44:58Z</dcterms:created>
  <dcterms:modified xsi:type="dcterms:W3CDTF">2017-12-17T14:44:56Z</dcterms:modified>
</cp:coreProperties>
</file>