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2" y="-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607AF-A8FA-457B-B83D-62E3805C8814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1B56A-9B93-4FE9-B8F6-E91009E7AC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699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1B56A-9B93-4FE9-B8F6-E91009E7ACE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57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64E9-279E-46F3-87C0-3AD1EFD9BAEB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016E-FA0A-4A0E-8A6C-09500A92D7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98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64E9-279E-46F3-87C0-3AD1EFD9BAEB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016E-FA0A-4A0E-8A6C-09500A92D7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03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64E9-279E-46F3-87C0-3AD1EFD9BAEB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016E-FA0A-4A0E-8A6C-09500A92D7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08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64E9-279E-46F3-87C0-3AD1EFD9BAEB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016E-FA0A-4A0E-8A6C-09500A92D7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90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64E9-279E-46F3-87C0-3AD1EFD9BAEB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016E-FA0A-4A0E-8A6C-09500A92D7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8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64E9-279E-46F3-87C0-3AD1EFD9BAEB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016E-FA0A-4A0E-8A6C-09500A92D7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03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64E9-279E-46F3-87C0-3AD1EFD9BAEB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016E-FA0A-4A0E-8A6C-09500A92D7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53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64E9-279E-46F3-87C0-3AD1EFD9BAEB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016E-FA0A-4A0E-8A6C-09500A92D7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74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64E9-279E-46F3-87C0-3AD1EFD9BAEB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016E-FA0A-4A0E-8A6C-09500A92D7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58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64E9-279E-46F3-87C0-3AD1EFD9BAEB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016E-FA0A-4A0E-8A6C-09500A92D7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09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64E9-279E-46F3-87C0-3AD1EFD9BAEB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016E-FA0A-4A0E-8A6C-09500A92D7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34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64E9-279E-46F3-87C0-3AD1EFD9BAEB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9016E-FA0A-4A0E-8A6C-09500A92D7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99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04665"/>
            <a:ext cx="7772400" cy="504055"/>
          </a:xfrm>
        </p:spPr>
        <p:txBody>
          <a:bodyPr>
            <a:normAutofit/>
          </a:bodyPr>
          <a:lstStyle/>
          <a:p>
            <a:r>
              <a:rPr lang="ru-RU" sz="1800" dirty="0" smtClean="0"/>
              <a:t>ФГБОУ ВО «Российский экономический университет им. Г.В. Плеханова»</a:t>
            </a:r>
            <a:endParaRPr lang="ru-RU" sz="1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83768" y="4437112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ru-RU" sz="1600" dirty="0" smtClean="0">
                <a:solidFill>
                  <a:schemeClr val="tx1"/>
                </a:solidFill>
              </a:rPr>
              <a:t>Вончагова Анна Львовна</a:t>
            </a:r>
          </a:p>
          <a:p>
            <a:pPr algn="r"/>
            <a:r>
              <a:rPr lang="ru-RU" sz="1600" dirty="0" smtClean="0">
                <a:solidFill>
                  <a:schemeClr val="tx1"/>
                </a:solidFill>
              </a:rPr>
              <a:t>Группа: FSJ-1-22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523441" y="2636912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 smtClean="0">
                <a:solidFill>
                  <a:schemeClr val="tx1"/>
                </a:solidFill>
              </a:rPr>
              <a:t>Итоговый проект на тему: </a:t>
            </a:r>
            <a:r>
              <a:rPr lang="ru-RU" sz="1600" b="1" dirty="0" smtClean="0">
                <a:solidFill>
                  <a:schemeClr val="tx1"/>
                </a:solidFill>
              </a:rPr>
              <a:t>«Интернет магазин комплектующих для компьютера» </a:t>
            </a:r>
            <a:endParaRPr lang="ru-RU" sz="1600" b="1" dirty="0" smtClean="0">
              <a:solidFill>
                <a:schemeClr val="tx1"/>
              </a:solidFill>
            </a:endParaRPr>
          </a:p>
          <a:p>
            <a:r>
              <a:rPr lang="ru-RU" sz="1600" dirty="0" smtClean="0">
                <a:solidFill>
                  <a:schemeClr val="tx1"/>
                </a:solidFill>
              </a:rPr>
              <a:t>Программа профессиональной переподготовки: </a:t>
            </a:r>
            <a:r>
              <a:rPr lang="ru-RU" sz="1600" dirty="0" err="1" smtClean="0">
                <a:solidFill>
                  <a:schemeClr val="tx1"/>
                </a:solidFill>
              </a:rPr>
              <a:t>Fullstack</a:t>
            </a:r>
            <a:r>
              <a:rPr lang="ru-RU" sz="1600" dirty="0" smtClean="0">
                <a:solidFill>
                  <a:schemeClr val="tx1"/>
                </a:solidFill>
              </a:rPr>
              <a:t>-разработка на языке </a:t>
            </a:r>
            <a:r>
              <a:rPr lang="ru-RU" sz="1600" dirty="0" err="1" smtClean="0">
                <a:solidFill>
                  <a:schemeClr val="tx1"/>
                </a:solidFill>
              </a:rPr>
              <a:t>Java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10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53" y="858535"/>
            <a:ext cx="7773956" cy="437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5" y="858535"/>
            <a:ext cx="7773956" cy="437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0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52" y="858535"/>
            <a:ext cx="8286269" cy="465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6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888" y="858536"/>
            <a:ext cx="6770480" cy="380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8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97" y="858535"/>
            <a:ext cx="8030112" cy="451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7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5" y="858535"/>
            <a:ext cx="7902034" cy="444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5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/>
          <p:cNvSpPr txBox="1">
            <a:spLocks/>
          </p:cNvSpPr>
          <p:nvPr/>
        </p:nvSpPr>
        <p:spPr>
          <a:xfrm>
            <a:off x="1523441" y="1340768"/>
            <a:ext cx="6400800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dirty="0" smtClean="0">
                <a:solidFill>
                  <a:schemeClr val="tx1"/>
                </a:solidFill>
              </a:rPr>
              <a:t>Предметная область </a:t>
            </a:r>
            <a:endParaRPr lang="ru-RU" sz="2400" dirty="0" smtClean="0">
              <a:solidFill>
                <a:schemeClr val="tx1"/>
              </a:solidFill>
            </a:endParaRPr>
          </a:p>
          <a:p>
            <a:pPr algn="l"/>
            <a:endParaRPr lang="ru-RU" sz="2400" dirty="0" smtClean="0">
              <a:solidFill>
                <a:schemeClr val="tx1"/>
              </a:solidFill>
            </a:endParaRPr>
          </a:p>
          <a:p>
            <a:pPr algn="l"/>
            <a:r>
              <a:rPr lang="ru-RU" sz="1600" dirty="0" smtClean="0">
                <a:solidFill>
                  <a:schemeClr val="tx1"/>
                </a:solidFill>
              </a:rPr>
              <a:t>Интернет магазин комплектующих для персонального компьютера.</a:t>
            </a:r>
          </a:p>
          <a:p>
            <a:pPr algn="l"/>
            <a:r>
              <a:rPr lang="ru-RU" sz="1600" dirty="0" smtClean="0">
                <a:solidFill>
                  <a:schemeClr val="tx1"/>
                </a:solidFill>
              </a:rPr>
              <a:t>В каталоге товаров можно ознакомиться с ценами и посмотреть фотографии товаров (видеокарты, процессоры, материнские платы)</a:t>
            </a:r>
          </a:p>
        </p:txBody>
      </p:sp>
    </p:spTree>
    <p:extLst>
      <p:ext uri="{BB962C8B-B14F-4D97-AF65-F5344CB8AC3E}">
        <p14:creationId xmlns:p14="http://schemas.microsoft.com/office/powerpoint/2010/main" val="251438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87624" y="476672"/>
            <a:ext cx="37386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ER-модель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96752"/>
            <a:ext cx="6379914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6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59632" y="2204864"/>
            <a:ext cx="6768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Инструментальные средства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dirty="0"/>
              <a:t>Я</a:t>
            </a:r>
            <a:r>
              <a:rPr lang="ru-RU" dirty="0" smtClean="0"/>
              <a:t>зык программирования </a:t>
            </a:r>
            <a:r>
              <a:rPr lang="en-US" dirty="0" smtClean="0"/>
              <a:t>Java</a:t>
            </a:r>
            <a:r>
              <a:rPr lang="en-US" dirty="0"/>
              <a:t>, </a:t>
            </a:r>
            <a:r>
              <a:rPr lang="ru-RU" dirty="0" err="1"/>
              <a:t>фреймворк</a:t>
            </a:r>
            <a:r>
              <a:rPr lang="ru-RU" dirty="0"/>
              <a:t> </a:t>
            </a:r>
            <a:r>
              <a:rPr lang="en-US" dirty="0"/>
              <a:t>Spring, </a:t>
            </a:r>
            <a:r>
              <a:rPr lang="ru-RU" dirty="0" smtClean="0"/>
              <a:t>компоненты </a:t>
            </a:r>
            <a:r>
              <a:rPr lang="ru-RU" dirty="0" err="1" smtClean="0"/>
              <a:t>фреймворка</a:t>
            </a:r>
            <a:r>
              <a:rPr lang="ru-RU" dirty="0" smtClean="0"/>
              <a:t> </a:t>
            </a:r>
            <a:r>
              <a:rPr lang="ru-RU" dirty="0" err="1" smtClean="0"/>
              <a:t>Spring</a:t>
            </a:r>
            <a:r>
              <a:rPr lang="ru-RU" dirty="0" smtClean="0"/>
              <a:t> </a:t>
            </a:r>
            <a:r>
              <a:rPr lang="ru-RU" dirty="0" err="1" smtClean="0"/>
              <a:t>Security</a:t>
            </a:r>
            <a:r>
              <a:rPr lang="ru-RU" dirty="0" smtClean="0"/>
              <a:t>, </a:t>
            </a:r>
            <a:r>
              <a:rPr lang="ru-RU" dirty="0" err="1" smtClean="0"/>
              <a:t>Spting</a:t>
            </a:r>
            <a:r>
              <a:rPr lang="ru-RU" dirty="0" smtClean="0"/>
              <a:t> </a:t>
            </a:r>
            <a:r>
              <a:rPr lang="ru-RU" dirty="0" err="1" smtClean="0"/>
              <a:t>Data</a:t>
            </a:r>
            <a:r>
              <a:rPr lang="ru-RU" dirty="0" smtClean="0"/>
              <a:t> JPA, </a:t>
            </a:r>
            <a:r>
              <a:rPr lang="ru-RU" dirty="0" smtClean="0"/>
              <a:t>механизм </a:t>
            </a:r>
            <a:r>
              <a:rPr lang="en-US" dirty="0"/>
              <a:t>Java-</a:t>
            </a:r>
            <a:r>
              <a:rPr lang="ru-RU" dirty="0"/>
              <a:t>шаблонов - </a:t>
            </a:r>
            <a:r>
              <a:rPr lang="en-US" dirty="0" err="1"/>
              <a:t>Thymeleaf</a:t>
            </a:r>
            <a:r>
              <a:rPr lang="en-US" dirty="0"/>
              <a:t>, </a:t>
            </a:r>
            <a:r>
              <a:rPr lang="ru-RU" dirty="0" err="1"/>
              <a:t>субд</a:t>
            </a:r>
            <a:r>
              <a:rPr lang="ru-RU" dirty="0"/>
              <a:t> - </a:t>
            </a:r>
            <a:r>
              <a:rPr lang="en-US" dirty="0" err="1"/>
              <a:t>PostgresSQL</a:t>
            </a:r>
            <a:r>
              <a:rPr lang="en-US" dirty="0"/>
              <a:t>, HTML </a:t>
            </a:r>
            <a:r>
              <a:rPr lang="ru-RU" dirty="0"/>
              <a:t>и </a:t>
            </a:r>
            <a:r>
              <a:rPr lang="en-US" dirty="0"/>
              <a:t>CSS </a:t>
            </a:r>
            <a:r>
              <a:rPr lang="ru-RU" dirty="0"/>
              <a:t>для создания </a:t>
            </a:r>
            <a:r>
              <a:rPr lang="ru-RU" dirty="0" smtClean="0"/>
              <a:t>веб-страниц, </a:t>
            </a:r>
            <a:r>
              <a:rPr lang="ru-RU" dirty="0" err="1" smtClean="0"/>
              <a:t>Grid</a:t>
            </a:r>
            <a:r>
              <a:rPr lang="ru-RU" dirty="0" smtClean="0"/>
              <a:t>, </a:t>
            </a:r>
            <a:r>
              <a:rPr lang="ru-RU" dirty="0" err="1" smtClean="0"/>
              <a:t>Bootstrap</a:t>
            </a:r>
            <a:r>
              <a:rPr lang="ru-RU" dirty="0" smtClean="0"/>
              <a:t>, </a:t>
            </a:r>
            <a:r>
              <a:rPr lang="ru-RU" dirty="0" smtClean="0"/>
              <a:t>JS, </a:t>
            </a:r>
            <a:r>
              <a:rPr lang="ru-RU" dirty="0" err="1" smtClean="0"/>
              <a:t>фреймворк</a:t>
            </a:r>
            <a:r>
              <a:rPr lang="ru-RU" dirty="0" smtClean="0"/>
              <a:t> </a:t>
            </a:r>
            <a:r>
              <a:rPr lang="ru-RU" dirty="0" err="1" smtClean="0"/>
              <a:t>react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61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56822" y="260648"/>
            <a:ext cx="1139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Результат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17" y="1196751"/>
            <a:ext cx="8197008" cy="460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0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32" y="858536"/>
            <a:ext cx="7458684" cy="419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5" y="858535"/>
            <a:ext cx="7773956" cy="437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9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888" y="858535"/>
            <a:ext cx="6877408" cy="386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4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58535"/>
            <a:ext cx="7389721" cy="415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5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71</Words>
  <Application>Microsoft Office PowerPoint</Application>
  <PresentationFormat>Экран (4:3)</PresentationFormat>
  <Paragraphs>13</Paragraphs>
  <Slides>15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ФГБОУ ВО «Российский экономический университет им. Г.В. Плеханова»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ФГБОУ ВО «Российский экономический университет им. Г.В. Плеханова»</dc:title>
  <dc:creator>Маслова Екатерина Михайловна</dc:creator>
  <cp:lastModifiedBy>Маслова Екатерина Михайловна</cp:lastModifiedBy>
  <cp:revision>31</cp:revision>
  <dcterms:created xsi:type="dcterms:W3CDTF">2022-12-09T14:00:08Z</dcterms:created>
  <dcterms:modified xsi:type="dcterms:W3CDTF">2022-12-12T16:40:57Z</dcterms:modified>
</cp:coreProperties>
</file>