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44" r:id="rId4"/>
    <p:sldId id="257" r:id="rId5"/>
    <p:sldId id="351" r:id="rId6"/>
    <p:sldId id="352" r:id="rId7"/>
    <p:sldId id="353" r:id="rId8"/>
    <p:sldId id="354" r:id="rId9"/>
    <p:sldId id="355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2DDA386-C030-4EFD-A6E4-8211B3A1D319}">
          <p14:sldIdLst>
            <p14:sldId id="344"/>
            <p14:sldId id="257"/>
            <p14:sldId id="351"/>
            <p14:sldId id="352"/>
            <p14:sldId id="353"/>
            <p14:sldId id="354"/>
            <p14:sldId id="355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кита Денисов" initials="НД" lastIdx="1" clrIdx="0">
    <p:extLst>
      <p:ext uri="{19B8F6BF-5375-455C-9EA6-DF929625EA0E}">
        <p15:presenceInfo xmlns:p15="http://schemas.microsoft.com/office/powerpoint/2012/main" userId="f5d0b6f505326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0FC34-5984-407D-9F6A-D42E8316611C}" v="80" dt="2021-03-01T20:58:00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5" autoAdjust="0"/>
    <p:restoredTop sz="94660"/>
  </p:normalViewPr>
  <p:slideViewPr>
    <p:cSldViewPr snapToGrid="0">
      <p:cViewPr>
        <p:scale>
          <a:sx n="75" d="100"/>
          <a:sy n="75" d="100"/>
        </p:scale>
        <p:origin x="1260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32019-D420-40F7-888A-A7E696DC606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A500-4650-41D4-912C-B5DDBCDC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1851970-6E29-4DD3-9F5E-8C7E24CF843B}"/>
              </a:ext>
            </a:extLst>
          </p:cNvPr>
          <p:cNvSpPr/>
          <p:nvPr userDrawn="1"/>
        </p:nvSpPr>
        <p:spPr>
          <a:xfrm>
            <a:off x="-155643" y="5822933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D74ACB-A22B-4507-B17C-22FF45CBE75F}"/>
              </a:ext>
            </a:extLst>
          </p:cNvPr>
          <p:cNvGrpSpPr/>
          <p:nvPr userDrawn="1"/>
        </p:nvGrpSpPr>
        <p:grpSpPr>
          <a:xfrm>
            <a:off x="738218" y="2966940"/>
            <a:ext cx="5597327" cy="3075352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A849B21-CE15-4FB9-9661-76002FE3FB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BADD96-8742-47E9-ADBF-966AF6C2A88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A9D00-91F0-4D80-A859-DDF02D71AA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31B7BAF-937A-4CEF-827A-FDF7B177430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3FD438-8B5C-47BC-96ED-07C3FD4A617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8E8840-2F16-451C-890B-8F89FA42FB9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5FA2B39-D875-4EB6-A923-3D5766DB217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2B39FDC-540A-4462-832F-2F4170327FD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F5FC40-BAB3-44E6-A76F-4449B55EF7C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078A552-7F6D-4C12-9A77-AC4C01B3362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35F7417-B7FC-401C-A1CC-37FA6D3255D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C33F70-49EE-460F-907B-11B885588A9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B47D62F-D77B-4B0E-A65D-EA92E6B01E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60973" y="3139665"/>
            <a:ext cx="4145457" cy="24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AD81A65-D555-49BE-8D52-7F50625BF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633">
            <a:extLst>
              <a:ext uri="{FF2B5EF4-FFF2-40B4-BE49-F238E27FC236}">
                <a16:creationId xmlns:a16="http://schemas.microsoft.com/office/drawing/2014/main" id="{AAEE2BD1-B8F7-479D-941B-7C91AF788893}"/>
              </a:ext>
            </a:extLst>
          </p:cNvPr>
          <p:cNvGrpSpPr/>
          <p:nvPr userDrawn="1"/>
        </p:nvGrpSpPr>
        <p:grpSpPr>
          <a:xfrm>
            <a:off x="-266651" y="244950"/>
            <a:ext cx="12743631" cy="6344328"/>
            <a:chOff x="-266651" y="244950"/>
            <a:chExt cx="12743631" cy="6344328"/>
          </a:xfrm>
          <a:solidFill>
            <a:schemeClr val="bg1">
              <a:alpha val="1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0C1C8E-FDE2-439F-80D9-FB4D6EE1615F}"/>
                </a:ext>
              </a:extLst>
            </p:cNvPr>
            <p:cNvGrpSpPr/>
            <p:nvPr userDrawn="1"/>
          </p:nvGrpSpPr>
          <p:grpSpPr>
            <a:xfrm>
              <a:off x="26804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" name="Oval 1">
                <a:extLst>
                  <a:ext uri="{FF2B5EF4-FFF2-40B4-BE49-F238E27FC236}">
                    <a16:creationId xmlns:a16="http://schemas.microsoft.com/office/drawing/2014/main" id="{FA9A91F6-421C-410C-BB90-DE3EE2BF2FD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1">
                <a:extLst>
                  <a:ext uri="{FF2B5EF4-FFF2-40B4-BE49-F238E27FC236}">
                    <a16:creationId xmlns:a16="http://schemas.microsoft.com/office/drawing/2014/main" id="{183E29A1-4F71-4814-944E-0CE8B235063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id="{22B4A808-26CE-4C92-9ACB-ACD71BFB388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:a16="http://schemas.microsoft.com/office/drawing/2014/main" id="{41392400-9AAD-4D35-BF1F-E4C93B95824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id="{EAE676CF-D694-4B09-AB1C-F61E459071A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id="{7CB33FEB-A4DE-4217-A530-751C069A217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1">
                <a:extLst>
                  <a:ext uri="{FF2B5EF4-FFF2-40B4-BE49-F238E27FC236}">
                    <a16:creationId xmlns:a16="http://schemas.microsoft.com/office/drawing/2014/main" id="{4B19AB9F-8557-44A9-B946-8DEF220BA2E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38E5BD-FD77-47D0-867B-755250C4655D}"/>
                </a:ext>
              </a:extLst>
            </p:cNvPr>
            <p:cNvGrpSpPr/>
            <p:nvPr userDrawn="1"/>
          </p:nvGrpSpPr>
          <p:grpSpPr>
            <a:xfrm>
              <a:off x="135699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2" name="Oval 1">
                <a:extLst>
                  <a:ext uri="{FF2B5EF4-FFF2-40B4-BE49-F238E27FC236}">
                    <a16:creationId xmlns:a16="http://schemas.microsoft.com/office/drawing/2014/main" id="{CE071054-DE68-4EEC-9C32-479F3AC5A83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id="{97FD0A8C-095E-4889-8E17-2F169A5C5AE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id="{B5AA2E8E-879B-491C-A99E-CADE9D41C92C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A8CA4394-EBE4-464C-9A0C-1CB3EF2AD0F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id="{03D3766E-6E4C-4E7B-8444-93C433906C7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Oval 1">
                <a:extLst>
                  <a:ext uri="{FF2B5EF4-FFF2-40B4-BE49-F238E27FC236}">
                    <a16:creationId xmlns:a16="http://schemas.microsoft.com/office/drawing/2014/main" id="{198B9FBA-996D-4A14-ABE1-B536C25E3A3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Oval 1">
                <a:extLst>
                  <a:ext uri="{FF2B5EF4-FFF2-40B4-BE49-F238E27FC236}">
                    <a16:creationId xmlns:a16="http://schemas.microsoft.com/office/drawing/2014/main" id="{421498BD-FB34-4B84-B16A-EC7F512644B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20C5DF-8AB4-4B2D-97DE-4633EE466B9E}"/>
                </a:ext>
              </a:extLst>
            </p:cNvPr>
            <p:cNvGrpSpPr/>
            <p:nvPr userDrawn="1"/>
          </p:nvGrpSpPr>
          <p:grpSpPr>
            <a:xfrm>
              <a:off x="244595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id="{6B84BF65-01DE-444D-B530-612D994EAFC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id="{6DDF4C6F-D2A5-4C9D-8F35-B79C4FAD40C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id="{ACA35109-5140-4C6C-88C5-13F64F69A0D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id="{18D9B9DB-CC19-4100-A75C-8F348A864BE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id="{5FF4363E-399F-46BE-8A6D-15F299A88E1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">
                <a:extLst>
                  <a:ext uri="{FF2B5EF4-FFF2-40B4-BE49-F238E27FC236}">
                    <a16:creationId xmlns:a16="http://schemas.microsoft.com/office/drawing/2014/main" id="{AE02F958-2DD1-4756-ACDD-0D259DDFA27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">
                <a:extLst>
                  <a:ext uri="{FF2B5EF4-FFF2-40B4-BE49-F238E27FC236}">
                    <a16:creationId xmlns:a16="http://schemas.microsoft.com/office/drawing/2014/main" id="{765077BA-2A48-4550-A0A9-E60CC024375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04C841-01B9-460D-AFD8-B51B9D6F9652}"/>
                </a:ext>
              </a:extLst>
            </p:cNvPr>
            <p:cNvGrpSpPr/>
            <p:nvPr userDrawn="1"/>
          </p:nvGrpSpPr>
          <p:grpSpPr>
            <a:xfrm>
              <a:off x="353490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id="{53A5E8AF-5E7D-4E45-AA3C-8C785E54DBA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id="{68CFA90B-1EC3-4D1F-8B64-952BDBEE50E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id="{C92F1F6D-B4C0-40FD-BB58-D6CFC739626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1">
                <a:extLst>
                  <a:ext uri="{FF2B5EF4-FFF2-40B4-BE49-F238E27FC236}">
                    <a16:creationId xmlns:a16="http://schemas.microsoft.com/office/drawing/2014/main" id="{DC75D0C4-35B0-4655-A9D3-3E3D383F12A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1">
                <a:extLst>
                  <a:ext uri="{FF2B5EF4-FFF2-40B4-BE49-F238E27FC236}">
                    <a16:creationId xmlns:a16="http://schemas.microsoft.com/office/drawing/2014/main" id="{18815E51-28DD-4A37-B66A-E2B556DEBF9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Oval 1">
                <a:extLst>
                  <a:ext uri="{FF2B5EF4-FFF2-40B4-BE49-F238E27FC236}">
                    <a16:creationId xmlns:a16="http://schemas.microsoft.com/office/drawing/2014/main" id="{581385F5-0C18-4F07-86F9-3B39D118C1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1">
                <a:extLst>
                  <a:ext uri="{FF2B5EF4-FFF2-40B4-BE49-F238E27FC236}">
                    <a16:creationId xmlns:a16="http://schemas.microsoft.com/office/drawing/2014/main" id="{3C9486CE-A940-433A-B8A0-0C3EFF9678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6E5A1AA-9518-4B02-978A-F41738BE00DF}"/>
                </a:ext>
              </a:extLst>
            </p:cNvPr>
            <p:cNvGrpSpPr/>
            <p:nvPr userDrawn="1"/>
          </p:nvGrpSpPr>
          <p:grpSpPr>
            <a:xfrm>
              <a:off x="462386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id="{07D239A1-F120-4BFD-A484-6F044423ED7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id="{D02F4155-030A-4FC7-A4D5-5F886C212FE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Oval 1">
                <a:extLst>
                  <a:ext uri="{FF2B5EF4-FFF2-40B4-BE49-F238E27FC236}">
                    <a16:creationId xmlns:a16="http://schemas.microsoft.com/office/drawing/2014/main" id="{7C26518F-E318-4FF7-8769-C1A1F400718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:a16="http://schemas.microsoft.com/office/drawing/2014/main" id="{8BA53971-816A-4BAD-9961-C46548D91B6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1">
                <a:extLst>
                  <a:ext uri="{FF2B5EF4-FFF2-40B4-BE49-F238E27FC236}">
                    <a16:creationId xmlns:a16="http://schemas.microsoft.com/office/drawing/2014/main" id="{3A18C2E9-06B0-4CC0-82FE-A47A460145B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Oval 1">
                <a:extLst>
                  <a:ext uri="{FF2B5EF4-FFF2-40B4-BE49-F238E27FC236}">
                    <a16:creationId xmlns:a16="http://schemas.microsoft.com/office/drawing/2014/main" id="{21D87CE6-0ABB-4C16-8183-667C0CA9279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">
                <a:extLst>
                  <a:ext uri="{FF2B5EF4-FFF2-40B4-BE49-F238E27FC236}">
                    <a16:creationId xmlns:a16="http://schemas.microsoft.com/office/drawing/2014/main" id="{6EE7F134-1A81-4981-B820-DEBABD09297F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827B77-9C26-41CF-BC14-367E8CDB6C3D}"/>
                </a:ext>
              </a:extLst>
            </p:cNvPr>
            <p:cNvGrpSpPr/>
            <p:nvPr userDrawn="1"/>
          </p:nvGrpSpPr>
          <p:grpSpPr>
            <a:xfrm>
              <a:off x="571281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4" name="Oval 1">
                <a:extLst>
                  <a:ext uri="{FF2B5EF4-FFF2-40B4-BE49-F238E27FC236}">
                    <a16:creationId xmlns:a16="http://schemas.microsoft.com/office/drawing/2014/main" id="{2B7DBE4B-51E7-40BB-B1CA-AACF1F7E883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Oval 1">
                <a:extLst>
                  <a:ext uri="{FF2B5EF4-FFF2-40B4-BE49-F238E27FC236}">
                    <a16:creationId xmlns:a16="http://schemas.microsoft.com/office/drawing/2014/main" id="{C192DBCA-1B67-4724-9008-168F8D33847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">
                <a:extLst>
                  <a:ext uri="{FF2B5EF4-FFF2-40B4-BE49-F238E27FC236}">
                    <a16:creationId xmlns:a16="http://schemas.microsoft.com/office/drawing/2014/main" id="{EC441A24-9DCB-4CBA-B78E-421B26D21AE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1">
                <a:extLst>
                  <a:ext uri="{FF2B5EF4-FFF2-40B4-BE49-F238E27FC236}">
                    <a16:creationId xmlns:a16="http://schemas.microsoft.com/office/drawing/2014/main" id="{06A122AE-159A-4498-8E9A-8EC61CDC5BF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1">
                <a:extLst>
                  <a:ext uri="{FF2B5EF4-FFF2-40B4-BE49-F238E27FC236}">
                    <a16:creationId xmlns:a16="http://schemas.microsoft.com/office/drawing/2014/main" id="{A9217A9B-1591-4B48-8CAA-20DD6E48E16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Oval 1">
                <a:extLst>
                  <a:ext uri="{FF2B5EF4-FFF2-40B4-BE49-F238E27FC236}">
                    <a16:creationId xmlns:a16="http://schemas.microsoft.com/office/drawing/2014/main" id="{C4CE3C65-CF19-4885-81D2-A80FB7C3317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1">
                <a:extLst>
                  <a:ext uri="{FF2B5EF4-FFF2-40B4-BE49-F238E27FC236}">
                    <a16:creationId xmlns:a16="http://schemas.microsoft.com/office/drawing/2014/main" id="{6EF82365-F72D-4CE2-A0CA-13799A441D8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943E60A-3DA6-4DEC-9C9C-530E3A02D588}"/>
                </a:ext>
              </a:extLst>
            </p:cNvPr>
            <p:cNvGrpSpPr/>
            <p:nvPr userDrawn="1"/>
          </p:nvGrpSpPr>
          <p:grpSpPr>
            <a:xfrm>
              <a:off x="680177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62" name="Oval 1">
                <a:extLst>
                  <a:ext uri="{FF2B5EF4-FFF2-40B4-BE49-F238E27FC236}">
                    <a16:creationId xmlns:a16="http://schemas.microsoft.com/office/drawing/2014/main" id="{D915B71C-DDF3-4738-A396-D9658604217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Oval 1">
                <a:extLst>
                  <a:ext uri="{FF2B5EF4-FFF2-40B4-BE49-F238E27FC236}">
                    <a16:creationId xmlns:a16="http://schemas.microsoft.com/office/drawing/2014/main" id="{EB625063-7748-4F8E-AA78-7FBEDD8B878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1">
                <a:extLst>
                  <a:ext uri="{FF2B5EF4-FFF2-40B4-BE49-F238E27FC236}">
                    <a16:creationId xmlns:a16="http://schemas.microsoft.com/office/drawing/2014/main" id="{780E92C4-7F48-4971-A183-DE35943FE0A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Oval 1">
                <a:extLst>
                  <a:ext uri="{FF2B5EF4-FFF2-40B4-BE49-F238E27FC236}">
                    <a16:creationId xmlns:a16="http://schemas.microsoft.com/office/drawing/2014/main" id="{F8AAFB8F-EB1C-4238-822C-68A3E3C8AF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Oval 1">
                <a:extLst>
                  <a:ext uri="{FF2B5EF4-FFF2-40B4-BE49-F238E27FC236}">
                    <a16:creationId xmlns:a16="http://schemas.microsoft.com/office/drawing/2014/main" id="{54DF97CC-F291-4477-9EAB-C5CAE7F4434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1">
                <a:extLst>
                  <a:ext uri="{FF2B5EF4-FFF2-40B4-BE49-F238E27FC236}">
                    <a16:creationId xmlns:a16="http://schemas.microsoft.com/office/drawing/2014/main" id="{06098AC5-4554-4028-96BA-E8A8E5FAA1E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Oval 1">
                <a:extLst>
                  <a:ext uri="{FF2B5EF4-FFF2-40B4-BE49-F238E27FC236}">
                    <a16:creationId xmlns:a16="http://schemas.microsoft.com/office/drawing/2014/main" id="{4697B6DB-3662-4373-AEFF-EBDF6C185FB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B37063-780B-4040-8CBE-32E0D7A68358}"/>
                </a:ext>
              </a:extLst>
            </p:cNvPr>
            <p:cNvGrpSpPr/>
            <p:nvPr userDrawn="1"/>
          </p:nvGrpSpPr>
          <p:grpSpPr>
            <a:xfrm>
              <a:off x="789072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0" name="Oval 1">
                <a:extLst>
                  <a:ext uri="{FF2B5EF4-FFF2-40B4-BE49-F238E27FC236}">
                    <a16:creationId xmlns:a16="http://schemas.microsoft.com/office/drawing/2014/main" id="{047F91E0-7861-467B-9778-ACA5EDB397A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1">
                <a:extLst>
                  <a:ext uri="{FF2B5EF4-FFF2-40B4-BE49-F238E27FC236}">
                    <a16:creationId xmlns:a16="http://schemas.microsoft.com/office/drawing/2014/main" id="{0D8D36FB-616C-4D41-914A-34239051E82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1">
                <a:extLst>
                  <a:ext uri="{FF2B5EF4-FFF2-40B4-BE49-F238E27FC236}">
                    <a16:creationId xmlns:a16="http://schemas.microsoft.com/office/drawing/2014/main" id="{B3F0F8B3-2B3F-41BE-925F-222C94882DE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508DE865-9FCE-45FD-AC7D-D443915A3E1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E8F71DDC-E6E9-4BB6-8C27-6335C2BED23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AA2DC2A3-9E43-485B-B689-331484AD069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7B7E784B-423A-4E6D-9C1A-923F90156D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D49FDEE-F149-4AB9-BBFC-9A3A3AB57AFE}"/>
                </a:ext>
              </a:extLst>
            </p:cNvPr>
            <p:cNvGrpSpPr/>
            <p:nvPr userDrawn="1"/>
          </p:nvGrpSpPr>
          <p:grpSpPr>
            <a:xfrm>
              <a:off x="897968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8" name="Oval 1">
                <a:extLst>
                  <a:ext uri="{FF2B5EF4-FFF2-40B4-BE49-F238E27FC236}">
                    <a16:creationId xmlns:a16="http://schemas.microsoft.com/office/drawing/2014/main" id="{EF943AE5-7FD0-4875-A5CC-25CFB2125EB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Oval 1">
                <a:extLst>
                  <a:ext uri="{FF2B5EF4-FFF2-40B4-BE49-F238E27FC236}">
                    <a16:creationId xmlns:a16="http://schemas.microsoft.com/office/drawing/2014/main" id="{C4C87D56-6248-437D-A5EB-E8B57D4046E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1">
                <a:extLst>
                  <a:ext uri="{FF2B5EF4-FFF2-40B4-BE49-F238E27FC236}">
                    <a16:creationId xmlns:a16="http://schemas.microsoft.com/office/drawing/2014/main" id="{4838935B-E4CA-4C30-A87E-9652B3158EF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1">
                <a:extLst>
                  <a:ext uri="{FF2B5EF4-FFF2-40B4-BE49-F238E27FC236}">
                    <a16:creationId xmlns:a16="http://schemas.microsoft.com/office/drawing/2014/main" id="{E8972FA5-A67C-4B37-ABD7-B987BB3A15D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Oval 1">
                <a:extLst>
                  <a:ext uri="{FF2B5EF4-FFF2-40B4-BE49-F238E27FC236}">
                    <a16:creationId xmlns:a16="http://schemas.microsoft.com/office/drawing/2014/main" id="{DC5A7F23-4660-448E-B93E-BC86979C89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1">
                <a:extLst>
                  <a:ext uri="{FF2B5EF4-FFF2-40B4-BE49-F238E27FC236}">
                    <a16:creationId xmlns:a16="http://schemas.microsoft.com/office/drawing/2014/main" id="{27137DF6-5DDC-4750-8894-EA9391940CF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Oval 1">
                <a:extLst>
                  <a:ext uri="{FF2B5EF4-FFF2-40B4-BE49-F238E27FC236}">
                    <a16:creationId xmlns:a16="http://schemas.microsoft.com/office/drawing/2014/main" id="{93647BC4-E75D-4764-A61E-43C62510660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55AA01-EDCF-453D-9AF7-865DDCDD3A6D}"/>
                </a:ext>
              </a:extLst>
            </p:cNvPr>
            <p:cNvGrpSpPr/>
            <p:nvPr userDrawn="1"/>
          </p:nvGrpSpPr>
          <p:grpSpPr>
            <a:xfrm>
              <a:off x="1006863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86" name="Oval 1">
                <a:extLst>
                  <a:ext uri="{FF2B5EF4-FFF2-40B4-BE49-F238E27FC236}">
                    <a16:creationId xmlns:a16="http://schemas.microsoft.com/office/drawing/2014/main" id="{55D564F4-482F-48B8-B0B1-5BDBA99382C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Oval 1">
                <a:extLst>
                  <a:ext uri="{FF2B5EF4-FFF2-40B4-BE49-F238E27FC236}">
                    <a16:creationId xmlns:a16="http://schemas.microsoft.com/office/drawing/2014/main" id="{0D42ED3E-7587-436B-AACA-355445B998E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Oval 1">
                <a:extLst>
                  <a:ext uri="{FF2B5EF4-FFF2-40B4-BE49-F238E27FC236}">
                    <a16:creationId xmlns:a16="http://schemas.microsoft.com/office/drawing/2014/main" id="{5417A321-EB8B-4BC8-AEBE-7DA56650B25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Oval 1">
                <a:extLst>
                  <a:ext uri="{FF2B5EF4-FFF2-40B4-BE49-F238E27FC236}">
                    <a16:creationId xmlns:a16="http://schemas.microsoft.com/office/drawing/2014/main" id="{DCBEBCEA-4E51-42F1-8A3B-EE861BB41CC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Oval 1">
                <a:extLst>
                  <a:ext uri="{FF2B5EF4-FFF2-40B4-BE49-F238E27FC236}">
                    <a16:creationId xmlns:a16="http://schemas.microsoft.com/office/drawing/2014/main" id="{1B397329-3598-4965-B2D7-65EE0BF4968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BED179E1-95C8-4E53-ACEC-7DF8A060118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07D23503-EC86-4486-B5E1-F3908CCE816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4944660-A503-44FC-9F57-6540AC910EEF}"/>
                </a:ext>
              </a:extLst>
            </p:cNvPr>
            <p:cNvGrpSpPr/>
            <p:nvPr userDrawn="1"/>
          </p:nvGrpSpPr>
          <p:grpSpPr>
            <a:xfrm>
              <a:off x="1115759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EEE2323A-A870-41EC-A822-5FB8B01B4D8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Oval 1">
                <a:extLst>
                  <a:ext uri="{FF2B5EF4-FFF2-40B4-BE49-F238E27FC236}">
                    <a16:creationId xmlns:a16="http://schemas.microsoft.com/office/drawing/2014/main" id="{E4535C8D-6A2F-4C87-82FB-660DE320F1F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Oval 1">
                <a:extLst>
                  <a:ext uri="{FF2B5EF4-FFF2-40B4-BE49-F238E27FC236}">
                    <a16:creationId xmlns:a16="http://schemas.microsoft.com/office/drawing/2014/main" id="{B5434BD0-8410-4132-BB42-D994F1EB343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7" name="Oval 1">
                <a:extLst>
                  <a:ext uri="{FF2B5EF4-FFF2-40B4-BE49-F238E27FC236}">
                    <a16:creationId xmlns:a16="http://schemas.microsoft.com/office/drawing/2014/main" id="{0A83619E-71D1-4EF9-A70E-55A3253915A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8" name="Oval 1">
                <a:extLst>
                  <a:ext uri="{FF2B5EF4-FFF2-40B4-BE49-F238E27FC236}">
                    <a16:creationId xmlns:a16="http://schemas.microsoft.com/office/drawing/2014/main" id="{BEFED74B-D616-4B5F-92C0-6A55AB8A07E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Oval 1">
                <a:extLst>
                  <a:ext uri="{FF2B5EF4-FFF2-40B4-BE49-F238E27FC236}">
                    <a16:creationId xmlns:a16="http://schemas.microsoft.com/office/drawing/2014/main" id="{F48D50AF-1622-422C-A1AE-A7D8F122B6C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Oval 1">
                <a:extLst>
                  <a:ext uri="{FF2B5EF4-FFF2-40B4-BE49-F238E27FC236}">
                    <a16:creationId xmlns:a16="http://schemas.microsoft.com/office/drawing/2014/main" id="{C401085A-43CE-484F-838D-E3F18C446F4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6DFDB51-E471-4666-AB77-5FC3E7C22F36}"/>
                </a:ext>
              </a:extLst>
            </p:cNvPr>
            <p:cNvGrpSpPr/>
            <p:nvPr userDrawn="1"/>
          </p:nvGrpSpPr>
          <p:grpSpPr>
            <a:xfrm>
              <a:off x="-266651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7" name="Oval 1">
                <a:extLst>
                  <a:ext uri="{FF2B5EF4-FFF2-40B4-BE49-F238E27FC236}">
                    <a16:creationId xmlns:a16="http://schemas.microsoft.com/office/drawing/2014/main" id="{8965FB81-B4E7-4F06-94C3-5D526C03AF8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Oval 1">
                <a:extLst>
                  <a:ext uri="{FF2B5EF4-FFF2-40B4-BE49-F238E27FC236}">
                    <a16:creationId xmlns:a16="http://schemas.microsoft.com/office/drawing/2014/main" id="{5A1502AB-5C9E-4B3C-9647-464095CBB6D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1">
                <a:extLst>
                  <a:ext uri="{FF2B5EF4-FFF2-40B4-BE49-F238E27FC236}">
                    <a16:creationId xmlns:a16="http://schemas.microsoft.com/office/drawing/2014/main" id="{D174C663-A849-4D04-99BC-726F08CBE8B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1">
                <a:extLst>
                  <a:ext uri="{FF2B5EF4-FFF2-40B4-BE49-F238E27FC236}">
                    <a16:creationId xmlns:a16="http://schemas.microsoft.com/office/drawing/2014/main" id="{B314A63F-C38F-4FE8-AE2A-AAC95535DAC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1">
                <a:extLst>
                  <a:ext uri="{FF2B5EF4-FFF2-40B4-BE49-F238E27FC236}">
                    <a16:creationId xmlns:a16="http://schemas.microsoft.com/office/drawing/2014/main" id="{48A4F960-0CD5-409A-B7EF-F760786D7E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1">
                <a:extLst>
                  <a:ext uri="{FF2B5EF4-FFF2-40B4-BE49-F238E27FC236}">
                    <a16:creationId xmlns:a16="http://schemas.microsoft.com/office/drawing/2014/main" id="{BFE5CFD2-5A98-4E1C-8C08-F616A6A7357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1">
                <a:extLst>
                  <a:ext uri="{FF2B5EF4-FFF2-40B4-BE49-F238E27FC236}">
                    <a16:creationId xmlns:a16="http://schemas.microsoft.com/office/drawing/2014/main" id="{ED839B65-2EE4-4696-AD18-4DF0A3C169C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8E20EE4-FB39-4F09-B413-EE9513CBD41C}"/>
                </a:ext>
              </a:extLst>
            </p:cNvPr>
            <p:cNvGrpSpPr/>
            <p:nvPr userDrawn="1"/>
          </p:nvGrpSpPr>
          <p:grpSpPr>
            <a:xfrm>
              <a:off x="82230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0" name="Oval 1">
                <a:extLst>
                  <a:ext uri="{FF2B5EF4-FFF2-40B4-BE49-F238E27FC236}">
                    <a16:creationId xmlns:a16="http://schemas.microsoft.com/office/drawing/2014/main" id="{15881DA4-B267-4A12-A10A-F7BD022AE7C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1">
                <a:extLst>
                  <a:ext uri="{FF2B5EF4-FFF2-40B4-BE49-F238E27FC236}">
                    <a16:creationId xmlns:a16="http://schemas.microsoft.com/office/drawing/2014/main" id="{8E09CDAF-5704-4D3A-A96F-DC3C8302D6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Oval 1">
                <a:extLst>
                  <a:ext uri="{FF2B5EF4-FFF2-40B4-BE49-F238E27FC236}">
                    <a16:creationId xmlns:a16="http://schemas.microsoft.com/office/drawing/2014/main" id="{BCD6FB34-D1F5-4A85-9259-9AE62A511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1">
                <a:extLst>
                  <a:ext uri="{FF2B5EF4-FFF2-40B4-BE49-F238E27FC236}">
                    <a16:creationId xmlns:a16="http://schemas.microsoft.com/office/drawing/2014/main" id="{172AF59E-6249-4B53-ADD0-AE0CC6B5BE4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1">
                <a:extLst>
                  <a:ext uri="{FF2B5EF4-FFF2-40B4-BE49-F238E27FC236}">
                    <a16:creationId xmlns:a16="http://schemas.microsoft.com/office/drawing/2014/main" id="{433ED12A-84D5-4C1E-BD14-B9935B0983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1">
                <a:extLst>
                  <a:ext uri="{FF2B5EF4-FFF2-40B4-BE49-F238E27FC236}">
                    <a16:creationId xmlns:a16="http://schemas.microsoft.com/office/drawing/2014/main" id="{3CFC4F2E-FE71-48A9-AFA9-86E44A7F376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Oval 1">
                <a:extLst>
                  <a:ext uri="{FF2B5EF4-FFF2-40B4-BE49-F238E27FC236}">
                    <a16:creationId xmlns:a16="http://schemas.microsoft.com/office/drawing/2014/main" id="{1D9A78C9-6847-4A24-864F-958BD541BD5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38D0EA4-A92D-4CC4-BD18-5B66A8BB9DF6}"/>
                </a:ext>
              </a:extLst>
            </p:cNvPr>
            <p:cNvGrpSpPr/>
            <p:nvPr userDrawn="1"/>
          </p:nvGrpSpPr>
          <p:grpSpPr>
            <a:xfrm>
              <a:off x="191125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93" name="Oval 1">
                <a:extLst>
                  <a:ext uri="{FF2B5EF4-FFF2-40B4-BE49-F238E27FC236}">
                    <a16:creationId xmlns:a16="http://schemas.microsoft.com/office/drawing/2014/main" id="{014D9D6F-225B-4787-9371-65053747A1D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Oval 1">
                <a:extLst>
                  <a:ext uri="{FF2B5EF4-FFF2-40B4-BE49-F238E27FC236}">
                    <a16:creationId xmlns:a16="http://schemas.microsoft.com/office/drawing/2014/main" id="{9400DFFD-EFAB-42CA-8332-CEB64416BFF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">
                <a:extLst>
                  <a:ext uri="{FF2B5EF4-FFF2-40B4-BE49-F238E27FC236}">
                    <a16:creationId xmlns:a16="http://schemas.microsoft.com/office/drawing/2014/main" id="{FA873414-04FB-4633-9353-38446DAED3F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">
                <a:extLst>
                  <a:ext uri="{FF2B5EF4-FFF2-40B4-BE49-F238E27FC236}">
                    <a16:creationId xmlns:a16="http://schemas.microsoft.com/office/drawing/2014/main" id="{0AB922CD-240C-4EAD-A0CE-4A471420ABE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">
                <a:extLst>
                  <a:ext uri="{FF2B5EF4-FFF2-40B4-BE49-F238E27FC236}">
                    <a16:creationId xmlns:a16="http://schemas.microsoft.com/office/drawing/2014/main" id="{01E6B792-DD2A-4AEB-9DAB-A892A73554D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Oval 1">
                <a:extLst>
                  <a:ext uri="{FF2B5EF4-FFF2-40B4-BE49-F238E27FC236}">
                    <a16:creationId xmlns:a16="http://schemas.microsoft.com/office/drawing/2014/main" id="{9AA64F2C-443E-46A1-B69C-675CF356B3D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">
                <a:extLst>
                  <a:ext uri="{FF2B5EF4-FFF2-40B4-BE49-F238E27FC236}">
                    <a16:creationId xmlns:a16="http://schemas.microsoft.com/office/drawing/2014/main" id="{D8E6270F-06A7-4DE1-97CF-9911D5D93F82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B4FDC42-49B4-4941-A2CC-DC908C2AF2BE}"/>
                </a:ext>
              </a:extLst>
            </p:cNvPr>
            <p:cNvGrpSpPr/>
            <p:nvPr userDrawn="1"/>
          </p:nvGrpSpPr>
          <p:grpSpPr>
            <a:xfrm>
              <a:off x="300021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86" name="Oval 1">
                <a:extLst>
                  <a:ext uri="{FF2B5EF4-FFF2-40B4-BE49-F238E27FC236}">
                    <a16:creationId xmlns:a16="http://schemas.microsoft.com/office/drawing/2014/main" id="{E3DFCCCC-1689-4FC7-9DFC-745EFE0C3FC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7" name="Oval 1">
                <a:extLst>
                  <a:ext uri="{FF2B5EF4-FFF2-40B4-BE49-F238E27FC236}">
                    <a16:creationId xmlns:a16="http://schemas.microsoft.com/office/drawing/2014/main" id="{F8E41217-1487-40A6-9B6A-0C6CBABD4C48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8" name="Oval 1">
                <a:extLst>
                  <a:ext uri="{FF2B5EF4-FFF2-40B4-BE49-F238E27FC236}">
                    <a16:creationId xmlns:a16="http://schemas.microsoft.com/office/drawing/2014/main" id="{BCA2B11A-42EC-4F2F-8494-D0C3465E05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9" name="Oval 1">
                <a:extLst>
                  <a:ext uri="{FF2B5EF4-FFF2-40B4-BE49-F238E27FC236}">
                    <a16:creationId xmlns:a16="http://schemas.microsoft.com/office/drawing/2014/main" id="{89C384A1-6C5C-4694-BEB4-03BE9CB90EE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0" name="Oval 1">
                <a:extLst>
                  <a:ext uri="{FF2B5EF4-FFF2-40B4-BE49-F238E27FC236}">
                    <a16:creationId xmlns:a16="http://schemas.microsoft.com/office/drawing/2014/main" id="{F857CAA0-1E92-4219-A461-4E22897A4FB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1" name="Oval 1">
                <a:extLst>
                  <a:ext uri="{FF2B5EF4-FFF2-40B4-BE49-F238E27FC236}">
                    <a16:creationId xmlns:a16="http://schemas.microsoft.com/office/drawing/2014/main" id="{27929E92-5619-4981-90F8-F9DBB64D2C5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2" name="Oval 1">
                <a:extLst>
                  <a:ext uri="{FF2B5EF4-FFF2-40B4-BE49-F238E27FC236}">
                    <a16:creationId xmlns:a16="http://schemas.microsoft.com/office/drawing/2014/main" id="{4B0B8725-F875-41AF-9964-BDD03F7260D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4486968-FBA3-4D41-BB9D-BB0FA8956755}"/>
                </a:ext>
              </a:extLst>
            </p:cNvPr>
            <p:cNvGrpSpPr/>
            <p:nvPr userDrawn="1"/>
          </p:nvGrpSpPr>
          <p:grpSpPr>
            <a:xfrm>
              <a:off x="408916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9" name="Oval 1">
                <a:extLst>
                  <a:ext uri="{FF2B5EF4-FFF2-40B4-BE49-F238E27FC236}">
                    <a16:creationId xmlns:a16="http://schemas.microsoft.com/office/drawing/2014/main" id="{A9544BC1-56E3-4C99-A083-F6D6B758703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">
                <a:extLst>
                  <a:ext uri="{FF2B5EF4-FFF2-40B4-BE49-F238E27FC236}">
                    <a16:creationId xmlns:a16="http://schemas.microsoft.com/office/drawing/2014/main" id="{C02EB3C1-167F-42E7-91E3-27321673E7F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Oval 1">
                <a:extLst>
                  <a:ext uri="{FF2B5EF4-FFF2-40B4-BE49-F238E27FC236}">
                    <a16:creationId xmlns:a16="http://schemas.microsoft.com/office/drawing/2014/main" id="{3DD92943-DD04-479B-8B39-B788EA43F0E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">
                <a:extLst>
                  <a:ext uri="{FF2B5EF4-FFF2-40B4-BE49-F238E27FC236}">
                    <a16:creationId xmlns:a16="http://schemas.microsoft.com/office/drawing/2014/main" id="{FF626458-A0FE-4894-8A6B-2B1677DBF8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3" name="Oval 1">
                <a:extLst>
                  <a:ext uri="{FF2B5EF4-FFF2-40B4-BE49-F238E27FC236}">
                    <a16:creationId xmlns:a16="http://schemas.microsoft.com/office/drawing/2014/main" id="{F368B288-A2EB-479E-A615-C9AA5BF42BE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4" name="Oval 1">
                <a:extLst>
                  <a:ext uri="{FF2B5EF4-FFF2-40B4-BE49-F238E27FC236}">
                    <a16:creationId xmlns:a16="http://schemas.microsoft.com/office/drawing/2014/main" id="{3E0D9520-7DF1-441F-92A4-05FE897FA41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5" name="Oval 1">
                <a:extLst>
                  <a:ext uri="{FF2B5EF4-FFF2-40B4-BE49-F238E27FC236}">
                    <a16:creationId xmlns:a16="http://schemas.microsoft.com/office/drawing/2014/main" id="{8397F0A9-BA04-4C23-B4F3-06062436992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7BBED51-CBAC-48C4-B88A-3EC7A3C71CD1}"/>
                </a:ext>
              </a:extLst>
            </p:cNvPr>
            <p:cNvGrpSpPr/>
            <p:nvPr userDrawn="1"/>
          </p:nvGrpSpPr>
          <p:grpSpPr>
            <a:xfrm>
              <a:off x="517812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2" name="Oval 1">
                <a:extLst>
                  <a:ext uri="{FF2B5EF4-FFF2-40B4-BE49-F238E27FC236}">
                    <a16:creationId xmlns:a16="http://schemas.microsoft.com/office/drawing/2014/main" id="{CDDF289D-E44D-4061-BA29-15D77170996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3" name="Oval 1">
                <a:extLst>
                  <a:ext uri="{FF2B5EF4-FFF2-40B4-BE49-F238E27FC236}">
                    <a16:creationId xmlns:a16="http://schemas.microsoft.com/office/drawing/2014/main" id="{BFF48ED2-FCE6-4929-942C-E757A8F5968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">
                <a:extLst>
                  <a:ext uri="{FF2B5EF4-FFF2-40B4-BE49-F238E27FC236}">
                    <a16:creationId xmlns:a16="http://schemas.microsoft.com/office/drawing/2014/main" id="{501ED4C9-D15F-4099-91A8-64513CFE32A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Oval 1">
                <a:extLst>
                  <a:ext uri="{FF2B5EF4-FFF2-40B4-BE49-F238E27FC236}">
                    <a16:creationId xmlns:a16="http://schemas.microsoft.com/office/drawing/2014/main" id="{98CEA150-5370-4FB9-A194-FE350A6C092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">
                <a:extLst>
                  <a:ext uri="{FF2B5EF4-FFF2-40B4-BE49-F238E27FC236}">
                    <a16:creationId xmlns:a16="http://schemas.microsoft.com/office/drawing/2014/main" id="{70D5E3D4-2503-4F73-B628-4DB5ED19151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Oval 1">
                <a:extLst>
                  <a:ext uri="{FF2B5EF4-FFF2-40B4-BE49-F238E27FC236}">
                    <a16:creationId xmlns:a16="http://schemas.microsoft.com/office/drawing/2014/main" id="{EDA60CA5-72C1-42FE-B72C-F8B79729A8A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">
                <a:extLst>
                  <a:ext uri="{FF2B5EF4-FFF2-40B4-BE49-F238E27FC236}">
                    <a16:creationId xmlns:a16="http://schemas.microsoft.com/office/drawing/2014/main" id="{28E26D00-DA73-4682-ADE5-BA29615C386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C442234-984C-40B9-A212-556F864F5C4A}"/>
                </a:ext>
              </a:extLst>
            </p:cNvPr>
            <p:cNvGrpSpPr/>
            <p:nvPr userDrawn="1"/>
          </p:nvGrpSpPr>
          <p:grpSpPr>
            <a:xfrm>
              <a:off x="626707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65" name="Oval 1">
                <a:extLst>
                  <a:ext uri="{FF2B5EF4-FFF2-40B4-BE49-F238E27FC236}">
                    <a16:creationId xmlns:a16="http://schemas.microsoft.com/office/drawing/2014/main" id="{925EF868-2C48-4538-938C-1D6A1F0F71F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">
                <a:extLst>
                  <a:ext uri="{FF2B5EF4-FFF2-40B4-BE49-F238E27FC236}">
                    <a16:creationId xmlns:a16="http://schemas.microsoft.com/office/drawing/2014/main" id="{47C29C89-69EC-46E4-B515-287DF1E9C50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">
                <a:extLst>
                  <a:ext uri="{FF2B5EF4-FFF2-40B4-BE49-F238E27FC236}">
                    <a16:creationId xmlns:a16="http://schemas.microsoft.com/office/drawing/2014/main" id="{1EACDA4F-9C23-406F-9CA5-CF653AAA2DF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Oval 1">
                <a:extLst>
                  <a:ext uri="{FF2B5EF4-FFF2-40B4-BE49-F238E27FC236}">
                    <a16:creationId xmlns:a16="http://schemas.microsoft.com/office/drawing/2014/main" id="{A5A906D3-0FBB-431E-A0F1-584382C7121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">
                <a:extLst>
                  <a:ext uri="{FF2B5EF4-FFF2-40B4-BE49-F238E27FC236}">
                    <a16:creationId xmlns:a16="http://schemas.microsoft.com/office/drawing/2014/main" id="{B3EFA4B7-DDEA-42D2-B2A0-2D00179CA038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Oval 1">
                <a:extLst>
                  <a:ext uri="{FF2B5EF4-FFF2-40B4-BE49-F238E27FC236}">
                    <a16:creationId xmlns:a16="http://schemas.microsoft.com/office/drawing/2014/main" id="{BC323743-992D-42EA-9F62-9B5E6D1A6C8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">
                <a:extLst>
                  <a:ext uri="{FF2B5EF4-FFF2-40B4-BE49-F238E27FC236}">
                    <a16:creationId xmlns:a16="http://schemas.microsoft.com/office/drawing/2014/main" id="{A6E3B9E5-FFD4-4D8A-8B6B-E043BDB5582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BB3AF6B-455A-4405-8EE4-A235BBF76311}"/>
                </a:ext>
              </a:extLst>
            </p:cNvPr>
            <p:cNvGrpSpPr/>
            <p:nvPr userDrawn="1"/>
          </p:nvGrpSpPr>
          <p:grpSpPr>
            <a:xfrm>
              <a:off x="735603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8" name="Oval 1">
                <a:extLst>
                  <a:ext uri="{FF2B5EF4-FFF2-40B4-BE49-F238E27FC236}">
                    <a16:creationId xmlns:a16="http://schemas.microsoft.com/office/drawing/2014/main" id="{2E5D079D-7E2C-4AE1-BEAE-CA427EC07B7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">
                <a:extLst>
                  <a:ext uri="{FF2B5EF4-FFF2-40B4-BE49-F238E27FC236}">
                    <a16:creationId xmlns:a16="http://schemas.microsoft.com/office/drawing/2014/main" id="{AE9C7C10-184D-4405-97BA-3F40D3EEF1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Oval 1">
                <a:extLst>
                  <a:ext uri="{FF2B5EF4-FFF2-40B4-BE49-F238E27FC236}">
                    <a16:creationId xmlns:a16="http://schemas.microsoft.com/office/drawing/2014/main" id="{1FE5217B-62C6-4AF2-8036-09E54D12D2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">
                <a:extLst>
                  <a:ext uri="{FF2B5EF4-FFF2-40B4-BE49-F238E27FC236}">
                    <a16:creationId xmlns:a16="http://schemas.microsoft.com/office/drawing/2014/main" id="{FD0E8545-8CDF-406B-B757-C4068A64E4F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Oval 1">
                <a:extLst>
                  <a:ext uri="{FF2B5EF4-FFF2-40B4-BE49-F238E27FC236}">
                    <a16:creationId xmlns:a16="http://schemas.microsoft.com/office/drawing/2014/main" id="{44D0D74C-E7CD-41BA-A7D8-C2912771081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">
                <a:extLst>
                  <a:ext uri="{FF2B5EF4-FFF2-40B4-BE49-F238E27FC236}">
                    <a16:creationId xmlns:a16="http://schemas.microsoft.com/office/drawing/2014/main" id="{E5ECDDF5-FBDD-49BE-82A5-BC7B5921923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Oval 1">
                <a:extLst>
                  <a:ext uri="{FF2B5EF4-FFF2-40B4-BE49-F238E27FC236}">
                    <a16:creationId xmlns:a16="http://schemas.microsoft.com/office/drawing/2014/main" id="{8F17ACF3-D082-45CD-AC5D-6AC8743B31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633D73E-1F9B-457D-9BEE-173BB6DEFC17}"/>
                </a:ext>
              </a:extLst>
            </p:cNvPr>
            <p:cNvGrpSpPr/>
            <p:nvPr userDrawn="1"/>
          </p:nvGrpSpPr>
          <p:grpSpPr>
            <a:xfrm>
              <a:off x="844498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1" name="Oval 1">
                <a:extLst>
                  <a:ext uri="{FF2B5EF4-FFF2-40B4-BE49-F238E27FC236}">
                    <a16:creationId xmlns:a16="http://schemas.microsoft.com/office/drawing/2014/main" id="{0657AE75-1E18-475A-8A9D-10643AC2F64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">
                <a:extLst>
                  <a:ext uri="{FF2B5EF4-FFF2-40B4-BE49-F238E27FC236}">
                    <a16:creationId xmlns:a16="http://schemas.microsoft.com/office/drawing/2014/main" id="{1BBC03FE-AA67-462A-995A-DC9EC735D90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Oval 1">
                <a:extLst>
                  <a:ext uri="{FF2B5EF4-FFF2-40B4-BE49-F238E27FC236}">
                    <a16:creationId xmlns:a16="http://schemas.microsoft.com/office/drawing/2014/main" id="{B7882B59-7ECB-4100-9208-4A33A1E9336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">
                <a:extLst>
                  <a:ext uri="{FF2B5EF4-FFF2-40B4-BE49-F238E27FC236}">
                    <a16:creationId xmlns:a16="http://schemas.microsoft.com/office/drawing/2014/main" id="{535A7F54-08F1-4362-9A8D-0ED5DF90573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Oval 1">
                <a:extLst>
                  <a:ext uri="{FF2B5EF4-FFF2-40B4-BE49-F238E27FC236}">
                    <a16:creationId xmlns:a16="http://schemas.microsoft.com/office/drawing/2014/main" id="{761F554C-2B3E-4F8C-AC5F-0D514E67152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6" name="Oval 1">
                <a:extLst>
                  <a:ext uri="{FF2B5EF4-FFF2-40B4-BE49-F238E27FC236}">
                    <a16:creationId xmlns:a16="http://schemas.microsoft.com/office/drawing/2014/main" id="{DB55F4AF-D907-4A5B-B87C-A292DE57CF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">
                <a:extLst>
                  <a:ext uri="{FF2B5EF4-FFF2-40B4-BE49-F238E27FC236}">
                    <a16:creationId xmlns:a16="http://schemas.microsoft.com/office/drawing/2014/main" id="{DA5CE7CF-EE9B-4BEE-9BB8-367F05099DF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458710B-04CE-4008-A2C9-4610D93742FE}"/>
                </a:ext>
              </a:extLst>
            </p:cNvPr>
            <p:cNvGrpSpPr/>
            <p:nvPr userDrawn="1"/>
          </p:nvGrpSpPr>
          <p:grpSpPr>
            <a:xfrm>
              <a:off x="953394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4" name="Oval 1">
                <a:extLst>
                  <a:ext uri="{FF2B5EF4-FFF2-40B4-BE49-F238E27FC236}">
                    <a16:creationId xmlns:a16="http://schemas.microsoft.com/office/drawing/2014/main" id="{9F6AC8E6-EE77-47AF-BA9E-D8AB7BD9E25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Oval 1">
                <a:extLst>
                  <a:ext uri="{FF2B5EF4-FFF2-40B4-BE49-F238E27FC236}">
                    <a16:creationId xmlns:a16="http://schemas.microsoft.com/office/drawing/2014/main" id="{95B81020-99BF-4CC5-88E8-9BC80489A12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">
                <a:extLst>
                  <a:ext uri="{FF2B5EF4-FFF2-40B4-BE49-F238E27FC236}">
                    <a16:creationId xmlns:a16="http://schemas.microsoft.com/office/drawing/2014/main" id="{D236628F-BEBA-42AD-A628-C5A755DF7E0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Oval 1">
                <a:extLst>
                  <a:ext uri="{FF2B5EF4-FFF2-40B4-BE49-F238E27FC236}">
                    <a16:creationId xmlns:a16="http://schemas.microsoft.com/office/drawing/2014/main" id="{FBC69AE0-89CF-48BA-9E18-A6E43153EE7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">
                <a:extLst>
                  <a:ext uri="{FF2B5EF4-FFF2-40B4-BE49-F238E27FC236}">
                    <a16:creationId xmlns:a16="http://schemas.microsoft.com/office/drawing/2014/main" id="{E174697E-49EB-4A4B-9327-836175F0DD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">
                <a:extLst>
                  <a:ext uri="{FF2B5EF4-FFF2-40B4-BE49-F238E27FC236}">
                    <a16:creationId xmlns:a16="http://schemas.microsoft.com/office/drawing/2014/main" id="{7053F18B-2D3F-41C3-BDC1-E105F0D84D0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">
                <a:extLst>
                  <a:ext uri="{FF2B5EF4-FFF2-40B4-BE49-F238E27FC236}">
                    <a16:creationId xmlns:a16="http://schemas.microsoft.com/office/drawing/2014/main" id="{0F89AC28-A36F-4C84-B391-826ECC4109E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A77B5AE-ACC0-4940-8430-ECB4DC9A7A75}"/>
                </a:ext>
              </a:extLst>
            </p:cNvPr>
            <p:cNvGrpSpPr/>
            <p:nvPr userDrawn="1"/>
          </p:nvGrpSpPr>
          <p:grpSpPr>
            <a:xfrm>
              <a:off x="1062289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7" name="Oval 1">
                <a:extLst>
                  <a:ext uri="{FF2B5EF4-FFF2-40B4-BE49-F238E27FC236}">
                    <a16:creationId xmlns:a16="http://schemas.microsoft.com/office/drawing/2014/main" id="{D1C342E3-7806-4BB6-823F-59A931BABA4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8" name="Oval 1">
                <a:extLst>
                  <a:ext uri="{FF2B5EF4-FFF2-40B4-BE49-F238E27FC236}">
                    <a16:creationId xmlns:a16="http://schemas.microsoft.com/office/drawing/2014/main" id="{9B9A4655-64B5-4C92-9C56-89A9A525E24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Oval 1">
                <a:extLst>
                  <a:ext uri="{FF2B5EF4-FFF2-40B4-BE49-F238E27FC236}">
                    <a16:creationId xmlns:a16="http://schemas.microsoft.com/office/drawing/2014/main" id="{C817AC75-B328-481F-BAD8-7123C8C8148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">
                <a:extLst>
                  <a:ext uri="{FF2B5EF4-FFF2-40B4-BE49-F238E27FC236}">
                    <a16:creationId xmlns:a16="http://schemas.microsoft.com/office/drawing/2014/main" id="{97C758C2-A8D7-4CC1-BCF9-2D2EB4F0168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">
                <a:extLst>
                  <a:ext uri="{FF2B5EF4-FFF2-40B4-BE49-F238E27FC236}">
                    <a16:creationId xmlns:a16="http://schemas.microsoft.com/office/drawing/2014/main" id="{85BD77C0-5883-4793-8769-CFD6AE58C2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">
                <a:extLst>
                  <a:ext uri="{FF2B5EF4-FFF2-40B4-BE49-F238E27FC236}">
                    <a16:creationId xmlns:a16="http://schemas.microsoft.com/office/drawing/2014/main" id="{A2F9DD95-226C-4F08-8FE4-B62E7434205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Oval 1">
                <a:extLst>
                  <a:ext uri="{FF2B5EF4-FFF2-40B4-BE49-F238E27FC236}">
                    <a16:creationId xmlns:a16="http://schemas.microsoft.com/office/drawing/2014/main" id="{B88C4BE5-A6F2-4584-896C-A47AFE18C6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81236BD-D35C-464C-94FF-5F26E3A3AC11}"/>
                </a:ext>
              </a:extLst>
            </p:cNvPr>
            <p:cNvGrpSpPr/>
            <p:nvPr userDrawn="1"/>
          </p:nvGrpSpPr>
          <p:grpSpPr>
            <a:xfrm>
              <a:off x="1171185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0" name="Oval 1">
                <a:extLst>
                  <a:ext uri="{FF2B5EF4-FFF2-40B4-BE49-F238E27FC236}">
                    <a16:creationId xmlns:a16="http://schemas.microsoft.com/office/drawing/2014/main" id="{1DE5AF4D-9C5B-4E41-8D85-67C272C66DA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">
                <a:extLst>
                  <a:ext uri="{FF2B5EF4-FFF2-40B4-BE49-F238E27FC236}">
                    <a16:creationId xmlns:a16="http://schemas.microsoft.com/office/drawing/2014/main" id="{D93A957B-0F3B-4CEE-89DB-0CA9204410C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">
                <a:extLst>
                  <a:ext uri="{FF2B5EF4-FFF2-40B4-BE49-F238E27FC236}">
                    <a16:creationId xmlns:a16="http://schemas.microsoft.com/office/drawing/2014/main" id="{711853BA-ED26-4D3A-A909-3B86951937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Oval 1">
                <a:extLst>
                  <a:ext uri="{FF2B5EF4-FFF2-40B4-BE49-F238E27FC236}">
                    <a16:creationId xmlns:a16="http://schemas.microsoft.com/office/drawing/2014/main" id="{87476A62-6C36-4FF9-8CD0-11BB312D0F6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">
                <a:extLst>
                  <a:ext uri="{FF2B5EF4-FFF2-40B4-BE49-F238E27FC236}">
                    <a16:creationId xmlns:a16="http://schemas.microsoft.com/office/drawing/2014/main" id="{8F0AC196-6D64-45F5-B466-8232C1EDB29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Oval 1">
                <a:extLst>
                  <a:ext uri="{FF2B5EF4-FFF2-40B4-BE49-F238E27FC236}">
                    <a16:creationId xmlns:a16="http://schemas.microsoft.com/office/drawing/2014/main" id="{96C0F48E-4939-45EB-A6C2-DB6C71F004B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">
                <a:extLst>
                  <a:ext uri="{FF2B5EF4-FFF2-40B4-BE49-F238E27FC236}">
                    <a16:creationId xmlns:a16="http://schemas.microsoft.com/office/drawing/2014/main" id="{5B8D82BE-2382-49A3-9C75-13DACE79B60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F14464D2-10A9-4FB2-8E70-8818EAD1F353}"/>
                </a:ext>
              </a:extLst>
            </p:cNvPr>
            <p:cNvGrpSpPr/>
            <p:nvPr userDrawn="1"/>
          </p:nvGrpSpPr>
          <p:grpSpPr>
            <a:xfrm>
              <a:off x="26804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5" name="Oval 1">
                <a:extLst>
                  <a:ext uri="{FF2B5EF4-FFF2-40B4-BE49-F238E27FC236}">
                    <a16:creationId xmlns:a16="http://schemas.microsoft.com/office/drawing/2014/main" id="{301494E5-9811-4DA7-9BA1-74CDD2BCC81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6" name="Oval 1">
                <a:extLst>
                  <a:ext uri="{FF2B5EF4-FFF2-40B4-BE49-F238E27FC236}">
                    <a16:creationId xmlns:a16="http://schemas.microsoft.com/office/drawing/2014/main" id="{50A77B0D-7AA8-41A5-8392-FCF21F3A59C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7" name="Oval 1">
                <a:extLst>
                  <a:ext uri="{FF2B5EF4-FFF2-40B4-BE49-F238E27FC236}">
                    <a16:creationId xmlns:a16="http://schemas.microsoft.com/office/drawing/2014/main" id="{82C67999-F35A-436C-AD88-565EFEBC1FE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8" name="Oval 1">
                <a:extLst>
                  <a:ext uri="{FF2B5EF4-FFF2-40B4-BE49-F238E27FC236}">
                    <a16:creationId xmlns:a16="http://schemas.microsoft.com/office/drawing/2014/main" id="{574DBBAF-8E16-4965-9DF7-F74959A1EDC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9" name="Oval 1">
                <a:extLst>
                  <a:ext uri="{FF2B5EF4-FFF2-40B4-BE49-F238E27FC236}">
                    <a16:creationId xmlns:a16="http://schemas.microsoft.com/office/drawing/2014/main" id="{0C17E385-9A7A-4988-8E7E-0A720D1F6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0" name="Oval 1">
                <a:extLst>
                  <a:ext uri="{FF2B5EF4-FFF2-40B4-BE49-F238E27FC236}">
                    <a16:creationId xmlns:a16="http://schemas.microsoft.com/office/drawing/2014/main" id="{9A931031-03C3-4FEB-99F6-2998581D88B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1" name="Oval 1">
                <a:extLst>
                  <a:ext uri="{FF2B5EF4-FFF2-40B4-BE49-F238E27FC236}">
                    <a16:creationId xmlns:a16="http://schemas.microsoft.com/office/drawing/2014/main" id="{39DE1C84-072F-47F6-964F-AAE5DCFEB5A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9D44115-8A72-4873-A7C8-B987C4D30AA4}"/>
                </a:ext>
              </a:extLst>
            </p:cNvPr>
            <p:cNvGrpSpPr/>
            <p:nvPr userDrawn="1"/>
          </p:nvGrpSpPr>
          <p:grpSpPr>
            <a:xfrm>
              <a:off x="135699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8" name="Oval 1">
                <a:extLst>
                  <a:ext uri="{FF2B5EF4-FFF2-40B4-BE49-F238E27FC236}">
                    <a16:creationId xmlns:a16="http://schemas.microsoft.com/office/drawing/2014/main" id="{6D21BDB0-89FE-405E-8A9F-ABEDA10E54F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9" name="Oval 1">
                <a:extLst>
                  <a:ext uri="{FF2B5EF4-FFF2-40B4-BE49-F238E27FC236}">
                    <a16:creationId xmlns:a16="http://schemas.microsoft.com/office/drawing/2014/main" id="{B8C8F68E-B13E-4F45-BBC7-6795D62252C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0" name="Oval 1">
                <a:extLst>
                  <a:ext uri="{FF2B5EF4-FFF2-40B4-BE49-F238E27FC236}">
                    <a16:creationId xmlns:a16="http://schemas.microsoft.com/office/drawing/2014/main" id="{B302722F-A3DD-44E3-AF54-9CA17BF865D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1" name="Oval 1">
                <a:extLst>
                  <a:ext uri="{FF2B5EF4-FFF2-40B4-BE49-F238E27FC236}">
                    <a16:creationId xmlns:a16="http://schemas.microsoft.com/office/drawing/2014/main" id="{5845312C-441D-49D0-96E5-F352877319D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2" name="Oval 1">
                <a:extLst>
                  <a:ext uri="{FF2B5EF4-FFF2-40B4-BE49-F238E27FC236}">
                    <a16:creationId xmlns:a16="http://schemas.microsoft.com/office/drawing/2014/main" id="{A2BC1643-2DE6-4AEF-A2C9-1EA47CB3152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3" name="Oval 1">
                <a:extLst>
                  <a:ext uri="{FF2B5EF4-FFF2-40B4-BE49-F238E27FC236}">
                    <a16:creationId xmlns:a16="http://schemas.microsoft.com/office/drawing/2014/main" id="{DC40EA8C-0640-44BD-83B4-285B4C46234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4" name="Oval 1">
                <a:extLst>
                  <a:ext uri="{FF2B5EF4-FFF2-40B4-BE49-F238E27FC236}">
                    <a16:creationId xmlns:a16="http://schemas.microsoft.com/office/drawing/2014/main" id="{D0B01690-1AAC-488F-A060-8ED8F7C358D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FC8E2677-16F6-4374-A112-F057AC57DEF8}"/>
                </a:ext>
              </a:extLst>
            </p:cNvPr>
            <p:cNvGrpSpPr/>
            <p:nvPr userDrawn="1"/>
          </p:nvGrpSpPr>
          <p:grpSpPr>
            <a:xfrm>
              <a:off x="244595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1" name="Oval 1">
                <a:extLst>
                  <a:ext uri="{FF2B5EF4-FFF2-40B4-BE49-F238E27FC236}">
                    <a16:creationId xmlns:a16="http://schemas.microsoft.com/office/drawing/2014/main" id="{3BC4EFFA-9FE4-4EAC-875D-F0A2242DA432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2" name="Oval 1">
                <a:extLst>
                  <a:ext uri="{FF2B5EF4-FFF2-40B4-BE49-F238E27FC236}">
                    <a16:creationId xmlns:a16="http://schemas.microsoft.com/office/drawing/2014/main" id="{D8569310-E7B7-4CC7-A75A-86B706EE3CC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3" name="Oval 1">
                <a:extLst>
                  <a:ext uri="{FF2B5EF4-FFF2-40B4-BE49-F238E27FC236}">
                    <a16:creationId xmlns:a16="http://schemas.microsoft.com/office/drawing/2014/main" id="{F0572D45-0CBF-4620-811C-82760878A08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4" name="Oval 1">
                <a:extLst>
                  <a:ext uri="{FF2B5EF4-FFF2-40B4-BE49-F238E27FC236}">
                    <a16:creationId xmlns:a16="http://schemas.microsoft.com/office/drawing/2014/main" id="{BC8734DF-D801-48FC-B550-FDDA55286F3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5" name="Oval 1">
                <a:extLst>
                  <a:ext uri="{FF2B5EF4-FFF2-40B4-BE49-F238E27FC236}">
                    <a16:creationId xmlns:a16="http://schemas.microsoft.com/office/drawing/2014/main" id="{0A10FFF8-B5F0-44A1-8427-2EA5886A4AB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6" name="Oval 1">
                <a:extLst>
                  <a:ext uri="{FF2B5EF4-FFF2-40B4-BE49-F238E27FC236}">
                    <a16:creationId xmlns:a16="http://schemas.microsoft.com/office/drawing/2014/main" id="{A58C4581-9180-40EC-B26C-B0D34C01E76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7" name="Oval 1">
                <a:extLst>
                  <a:ext uri="{FF2B5EF4-FFF2-40B4-BE49-F238E27FC236}">
                    <a16:creationId xmlns:a16="http://schemas.microsoft.com/office/drawing/2014/main" id="{5BF961FB-1999-4630-9214-98AC29FBF55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4EFF5D8-F98F-4AB4-BA13-A444BCCB03E6}"/>
                </a:ext>
              </a:extLst>
            </p:cNvPr>
            <p:cNvGrpSpPr/>
            <p:nvPr userDrawn="1"/>
          </p:nvGrpSpPr>
          <p:grpSpPr>
            <a:xfrm>
              <a:off x="353490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84" name="Oval 1">
                <a:extLst>
                  <a:ext uri="{FF2B5EF4-FFF2-40B4-BE49-F238E27FC236}">
                    <a16:creationId xmlns:a16="http://schemas.microsoft.com/office/drawing/2014/main" id="{913AFB7F-4025-49B9-B942-20BDAB94EC2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5" name="Oval 1">
                <a:extLst>
                  <a:ext uri="{FF2B5EF4-FFF2-40B4-BE49-F238E27FC236}">
                    <a16:creationId xmlns:a16="http://schemas.microsoft.com/office/drawing/2014/main" id="{09644E16-CB75-447F-B889-2746ADF1DFD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6" name="Oval 1">
                <a:extLst>
                  <a:ext uri="{FF2B5EF4-FFF2-40B4-BE49-F238E27FC236}">
                    <a16:creationId xmlns:a16="http://schemas.microsoft.com/office/drawing/2014/main" id="{EF94728B-5534-4769-ACFE-ED268D2782F8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7" name="Oval 1">
                <a:extLst>
                  <a:ext uri="{FF2B5EF4-FFF2-40B4-BE49-F238E27FC236}">
                    <a16:creationId xmlns:a16="http://schemas.microsoft.com/office/drawing/2014/main" id="{C2C4784D-711C-46BE-AAA0-096F006554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8" name="Oval 1">
                <a:extLst>
                  <a:ext uri="{FF2B5EF4-FFF2-40B4-BE49-F238E27FC236}">
                    <a16:creationId xmlns:a16="http://schemas.microsoft.com/office/drawing/2014/main" id="{43A3D8F2-9D98-42F8-A48C-FD9140CD315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9" name="Oval 1">
                <a:extLst>
                  <a:ext uri="{FF2B5EF4-FFF2-40B4-BE49-F238E27FC236}">
                    <a16:creationId xmlns:a16="http://schemas.microsoft.com/office/drawing/2014/main" id="{9BC0E833-E8E7-48B3-AD4B-38A24B55C3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0" name="Oval 1">
                <a:extLst>
                  <a:ext uri="{FF2B5EF4-FFF2-40B4-BE49-F238E27FC236}">
                    <a16:creationId xmlns:a16="http://schemas.microsoft.com/office/drawing/2014/main" id="{F4A8DBD2-3E9F-41A8-8E40-8A61B0E9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AB0B0FE-A1B6-4C1B-8E07-923F652E714C}"/>
                </a:ext>
              </a:extLst>
            </p:cNvPr>
            <p:cNvGrpSpPr/>
            <p:nvPr userDrawn="1"/>
          </p:nvGrpSpPr>
          <p:grpSpPr>
            <a:xfrm>
              <a:off x="462386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7" name="Oval 1">
                <a:extLst>
                  <a:ext uri="{FF2B5EF4-FFF2-40B4-BE49-F238E27FC236}">
                    <a16:creationId xmlns:a16="http://schemas.microsoft.com/office/drawing/2014/main" id="{852EADE0-A1E7-4930-A500-6E308A68DAA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8" name="Oval 1">
                <a:extLst>
                  <a:ext uri="{FF2B5EF4-FFF2-40B4-BE49-F238E27FC236}">
                    <a16:creationId xmlns:a16="http://schemas.microsoft.com/office/drawing/2014/main" id="{60F591C3-4BA9-46F4-801F-A80330DE975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9" name="Oval 1">
                <a:extLst>
                  <a:ext uri="{FF2B5EF4-FFF2-40B4-BE49-F238E27FC236}">
                    <a16:creationId xmlns:a16="http://schemas.microsoft.com/office/drawing/2014/main" id="{B0852BFE-F43D-46D5-9A47-64F9BC8D06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0" name="Oval 1">
                <a:extLst>
                  <a:ext uri="{FF2B5EF4-FFF2-40B4-BE49-F238E27FC236}">
                    <a16:creationId xmlns:a16="http://schemas.microsoft.com/office/drawing/2014/main" id="{EB7EF357-4A21-4150-A19D-92169E4689F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1" name="Oval 1">
                <a:extLst>
                  <a:ext uri="{FF2B5EF4-FFF2-40B4-BE49-F238E27FC236}">
                    <a16:creationId xmlns:a16="http://schemas.microsoft.com/office/drawing/2014/main" id="{75E784B5-2A68-4856-B2BE-EBCC5A7C423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2" name="Oval 1">
                <a:extLst>
                  <a:ext uri="{FF2B5EF4-FFF2-40B4-BE49-F238E27FC236}">
                    <a16:creationId xmlns:a16="http://schemas.microsoft.com/office/drawing/2014/main" id="{80611295-158E-4E22-BE55-D104D49B6AF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3" name="Oval 1">
                <a:extLst>
                  <a:ext uri="{FF2B5EF4-FFF2-40B4-BE49-F238E27FC236}">
                    <a16:creationId xmlns:a16="http://schemas.microsoft.com/office/drawing/2014/main" id="{B28833CF-AB6A-46F6-8548-896D19E8AC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365FDD51-433B-4C7F-9073-5F658D70C3D6}"/>
                </a:ext>
              </a:extLst>
            </p:cNvPr>
            <p:cNvGrpSpPr/>
            <p:nvPr userDrawn="1"/>
          </p:nvGrpSpPr>
          <p:grpSpPr>
            <a:xfrm>
              <a:off x="571281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0" name="Oval 1">
                <a:extLst>
                  <a:ext uri="{FF2B5EF4-FFF2-40B4-BE49-F238E27FC236}">
                    <a16:creationId xmlns:a16="http://schemas.microsoft.com/office/drawing/2014/main" id="{098CA79B-6D49-4D05-A9EF-EAF8DDB32BA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1" name="Oval 1">
                <a:extLst>
                  <a:ext uri="{FF2B5EF4-FFF2-40B4-BE49-F238E27FC236}">
                    <a16:creationId xmlns:a16="http://schemas.microsoft.com/office/drawing/2014/main" id="{A5DD9E77-D8D9-44EF-8AD2-75C47BFB8DF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2" name="Oval 1">
                <a:extLst>
                  <a:ext uri="{FF2B5EF4-FFF2-40B4-BE49-F238E27FC236}">
                    <a16:creationId xmlns:a16="http://schemas.microsoft.com/office/drawing/2014/main" id="{13D6887A-368C-4424-81DF-101B31FB336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3" name="Oval 1">
                <a:extLst>
                  <a:ext uri="{FF2B5EF4-FFF2-40B4-BE49-F238E27FC236}">
                    <a16:creationId xmlns:a16="http://schemas.microsoft.com/office/drawing/2014/main" id="{BAF39C98-72A2-4E5D-B97E-9CE6C33270C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4" name="Oval 1">
                <a:extLst>
                  <a:ext uri="{FF2B5EF4-FFF2-40B4-BE49-F238E27FC236}">
                    <a16:creationId xmlns:a16="http://schemas.microsoft.com/office/drawing/2014/main" id="{A242AB6E-7222-48F4-842B-4685B2465D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5" name="Oval 1">
                <a:extLst>
                  <a:ext uri="{FF2B5EF4-FFF2-40B4-BE49-F238E27FC236}">
                    <a16:creationId xmlns:a16="http://schemas.microsoft.com/office/drawing/2014/main" id="{593A8479-F86F-4649-A700-AC0723B65B4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6" name="Oval 1">
                <a:extLst>
                  <a:ext uri="{FF2B5EF4-FFF2-40B4-BE49-F238E27FC236}">
                    <a16:creationId xmlns:a16="http://schemas.microsoft.com/office/drawing/2014/main" id="{4302FFE7-FD26-4E88-B4BD-3B377A64830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D81A92C-8542-4CE7-85A3-CCD2078283CA}"/>
                </a:ext>
              </a:extLst>
            </p:cNvPr>
            <p:cNvGrpSpPr/>
            <p:nvPr userDrawn="1"/>
          </p:nvGrpSpPr>
          <p:grpSpPr>
            <a:xfrm>
              <a:off x="680177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63" name="Oval 1">
                <a:extLst>
                  <a:ext uri="{FF2B5EF4-FFF2-40B4-BE49-F238E27FC236}">
                    <a16:creationId xmlns:a16="http://schemas.microsoft.com/office/drawing/2014/main" id="{F7EE7604-5EB8-4C21-BBDC-253B258A30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4" name="Oval 1">
                <a:extLst>
                  <a:ext uri="{FF2B5EF4-FFF2-40B4-BE49-F238E27FC236}">
                    <a16:creationId xmlns:a16="http://schemas.microsoft.com/office/drawing/2014/main" id="{61C7B262-818D-4997-93BB-E67A6E27A8A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5" name="Oval 1">
                <a:extLst>
                  <a:ext uri="{FF2B5EF4-FFF2-40B4-BE49-F238E27FC236}">
                    <a16:creationId xmlns:a16="http://schemas.microsoft.com/office/drawing/2014/main" id="{1FC0CF28-61E4-4BEE-A381-6E4961A6E79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6" name="Oval 1">
                <a:extLst>
                  <a:ext uri="{FF2B5EF4-FFF2-40B4-BE49-F238E27FC236}">
                    <a16:creationId xmlns:a16="http://schemas.microsoft.com/office/drawing/2014/main" id="{374B04E3-AE9D-47E1-B2DD-D3AA6236AEB0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7" name="Oval 1">
                <a:extLst>
                  <a:ext uri="{FF2B5EF4-FFF2-40B4-BE49-F238E27FC236}">
                    <a16:creationId xmlns:a16="http://schemas.microsoft.com/office/drawing/2014/main" id="{D73DCF28-5B98-4310-9E2A-E71CD2509F5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8" name="Oval 1">
                <a:extLst>
                  <a:ext uri="{FF2B5EF4-FFF2-40B4-BE49-F238E27FC236}">
                    <a16:creationId xmlns:a16="http://schemas.microsoft.com/office/drawing/2014/main" id="{D5E0A89D-01BD-43C4-AB6E-56DDC64296C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9" name="Oval 1">
                <a:extLst>
                  <a:ext uri="{FF2B5EF4-FFF2-40B4-BE49-F238E27FC236}">
                    <a16:creationId xmlns:a16="http://schemas.microsoft.com/office/drawing/2014/main" id="{72F7EE70-86DF-4298-94D3-5F5151B2C82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021167B-C443-4F2A-8F9D-651A0539ED4B}"/>
                </a:ext>
              </a:extLst>
            </p:cNvPr>
            <p:cNvGrpSpPr/>
            <p:nvPr userDrawn="1"/>
          </p:nvGrpSpPr>
          <p:grpSpPr>
            <a:xfrm>
              <a:off x="789072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56" name="Oval 1">
                <a:extLst>
                  <a:ext uri="{FF2B5EF4-FFF2-40B4-BE49-F238E27FC236}">
                    <a16:creationId xmlns:a16="http://schemas.microsoft.com/office/drawing/2014/main" id="{291AD89B-ECC0-4426-A068-1A31AC3B21E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7" name="Oval 1">
                <a:extLst>
                  <a:ext uri="{FF2B5EF4-FFF2-40B4-BE49-F238E27FC236}">
                    <a16:creationId xmlns:a16="http://schemas.microsoft.com/office/drawing/2014/main" id="{CB40BF81-EE23-4773-AB5E-D71857BBB5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8" name="Oval 1">
                <a:extLst>
                  <a:ext uri="{FF2B5EF4-FFF2-40B4-BE49-F238E27FC236}">
                    <a16:creationId xmlns:a16="http://schemas.microsoft.com/office/drawing/2014/main" id="{8AB2F411-FA66-4AA6-8D6F-31CA4037059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9" name="Oval 1">
                <a:extLst>
                  <a:ext uri="{FF2B5EF4-FFF2-40B4-BE49-F238E27FC236}">
                    <a16:creationId xmlns:a16="http://schemas.microsoft.com/office/drawing/2014/main" id="{2C0B7855-AC05-46C9-9B44-43E33BDF283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0" name="Oval 1">
                <a:extLst>
                  <a:ext uri="{FF2B5EF4-FFF2-40B4-BE49-F238E27FC236}">
                    <a16:creationId xmlns:a16="http://schemas.microsoft.com/office/drawing/2014/main" id="{B37209B3-E72C-4543-80F9-515385007B9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1" name="Oval 1">
                <a:extLst>
                  <a:ext uri="{FF2B5EF4-FFF2-40B4-BE49-F238E27FC236}">
                    <a16:creationId xmlns:a16="http://schemas.microsoft.com/office/drawing/2014/main" id="{31BD4AF5-95F0-42B3-B82F-B51DF4504FB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2" name="Oval 1">
                <a:extLst>
                  <a:ext uri="{FF2B5EF4-FFF2-40B4-BE49-F238E27FC236}">
                    <a16:creationId xmlns:a16="http://schemas.microsoft.com/office/drawing/2014/main" id="{CEBCF8F9-78EC-4C02-8FB8-C335B451FEB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33309A0-9776-4AE3-9B53-F2592EF5B021}"/>
                </a:ext>
              </a:extLst>
            </p:cNvPr>
            <p:cNvGrpSpPr/>
            <p:nvPr userDrawn="1"/>
          </p:nvGrpSpPr>
          <p:grpSpPr>
            <a:xfrm>
              <a:off x="897968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9" name="Oval 1">
                <a:extLst>
                  <a:ext uri="{FF2B5EF4-FFF2-40B4-BE49-F238E27FC236}">
                    <a16:creationId xmlns:a16="http://schemas.microsoft.com/office/drawing/2014/main" id="{65F74877-E088-40C2-9359-99BF21EFC5F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0" name="Oval 1">
                <a:extLst>
                  <a:ext uri="{FF2B5EF4-FFF2-40B4-BE49-F238E27FC236}">
                    <a16:creationId xmlns:a16="http://schemas.microsoft.com/office/drawing/2014/main" id="{8D331C2F-DD21-45C5-ADF8-B3D2BAF327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1" name="Oval 1">
                <a:extLst>
                  <a:ext uri="{FF2B5EF4-FFF2-40B4-BE49-F238E27FC236}">
                    <a16:creationId xmlns:a16="http://schemas.microsoft.com/office/drawing/2014/main" id="{091E2836-39D4-4D30-A9AA-E20B728900A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2" name="Oval 1">
                <a:extLst>
                  <a:ext uri="{FF2B5EF4-FFF2-40B4-BE49-F238E27FC236}">
                    <a16:creationId xmlns:a16="http://schemas.microsoft.com/office/drawing/2014/main" id="{CDB24CB3-DA0C-43D4-B0D6-59A0EA578B9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3" name="Oval 1">
                <a:extLst>
                  <a:ext uri="{FF2B5EF4-FFF2-40B4-BE49-F238E27FC236}">
                    <a16:creationId xmlns:a16="http://schemas.microsoft.com/office/drawing/2014/main" id="{CD818273-1F7D-4BD6-8744-5CD185325F9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4" name="Oval 1">
                <a:extLst>
                  <a:ext uri="{FF2B5EF4-FFF2-40B4-BE49-F238E27FC236}">
                    <a16:creationId xmlns:a16="http://schemas.microsoft.com/office/drawing/2014/main" id="{1D4B0673-CC3C-4C99-91B6-EC6F1B87126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5" name="Oval 1">
                <a:extLst>
                  <a:ext uri="{FF2B5EF4-FFF2-40B4-BE49-F238E27FC236}">
                    <a16:creationId xmlns:a16="http://schemas.microsoft.com/office/drawing/2014/main" id="{0DBE440C-D1DA-405F-ABDE-D6DAE687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B2BE451-5C8D-4710-BB51-8D09F6E43440}"/>
                </a:ext>
              </a:extLst>
            </p:cNvPr>
            <p:cNvGrpSpPr/>
            <p:nvPr userDrawn="1"/>
          </p:nvGrpSpPr>
          <p:grpSpPr>
            <a:xfrm>
              <a:off x="1006863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2" name="Oval 1">
                <a:extLst>
                  <a:ext uri="{FF2B5EF4-FFF2-40B4-BE49-F238E27FC236}">
                    <a16:creationId xmlns:a16="http://schemas.microsoft.com/office/drawing/2014/main" id="{426CCEE7-446B-46B8-A852-4820419F45E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Oval 1">
                <a:extLst>
                  <a:ext uri="{FF2B5EF4-FFF2-40B4-BE49-F238E27FC236}">
                    <a16:creationId xmlns:a16="http://schemas.microsoft.com/office/drawing/2014/main" id="{50AEEE89-9EE1-4B9A-98B8-23B139117C6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4" name="Oval 1">
                <a:extLst>
                  <a:ext uri="{FF2B5EF4-FFF2-40B4-BE49-F238E27FC236}">
                    <a16:creationId xmlns:a16="http://schemas.microsoft.com/office/drawing/2014/main" id="{C76D04A2-0B6B-45BA-A572-753C87AB8E1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5" name="Oval 1">
                <a:extLst>
                  <a:ext uri="{FF2B5EF4-FFF2-40B4-BE49-F238E27FC236}">
                    <a16:creationId xmlns:a16="http://schemas.microsoft.com/office/drawing/2014/main" id="{3CDD114F-F985-47C6-B0AD-36D8F502D02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6" name="Oval 1">
                <a:extLst>
                  <a:ext uri="{FF2B5EF4-FFF2-40B4-BE49-F238E27FC236}">
                    <a16:creationId xmlns:a16="http://schemas.microsoft.com/office/drawing/2014/main" id="{150DA853-EC14-418B-A3BF-F1A272EFBDE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7" name="Oval 1">
                <a:extLst>
                  <a:ext uri="{FF2B5EF4-FFF2-40B4-BE49-F238E27FC236}">
                    <a16:creationId xmlns:a16="http://schemas.microsoft.com/office/drawing/2014/main" id="{3D439950-675C-46EE-8535-7C1BA50792B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8" name="Oval 1">
                <a:extLst>
                  <a:ext uri="{FF2B5EF4-FFF2-40B4-BE49-F238E27FC236}">
                    <a16:creationId xmlns:a16="http://schemas.microsoft.com/office/drawing/2014/main" id="{0EB1BE16-6B11-4985-931C-97C372B07C0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672D141-3C0F-43B0-8361-F771131D1752}"/>
                </a:ext>
              </a:extLst>
            </p:cNvPr>
            <p:cNvGrpSpPr/>
            <p:nvPr userDrawn="1"/>
          </p:nvGrpSpPr>
          <p:grpSpPr>
            <a:xfrm>
              <a:off x="1115759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35" name="Oval 1">
                <a:extLst>
                  <a:ext uri="{FF2B5EF4-FFF2-40B4-BE49-F238E27FC236}">
                    <a16:creationId xmlns:a16="http://schemas.microsoft.com/office/drawing/2014/main" id="{2FFD47FB-9F47-4824-8354-2A020A9F104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6" name="Oval 1">
                <a:extLst>
                  <a:ext uri="{FF2B5EF4-FFF2-40B4-BE49-F238E27FC236}">
                    <a16:creationId xmlns:a16="http://schemas.microsoft.com/office/drawing/2014/main" id="{6C4BBB56-28B0-48AC-9135-DD72D14AFF3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Oval 1">
                <a:extLst>
                  <a:ext uri="{FF2B5EF4-FFF2-40B4-BE49-F238E27FC236}">
                    <a16:creationId xmlns:a16="http://schemas.microsoft.com/office/drawing/2014/main" id="{0E779184-4201-4BAF-A27C-A9034D4BF65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1">
                <a:extLst>
                  <a:ext uri="{FF2B5EF4-FFF2-40B4-BE49-F238E27FC236}">
                    <a16:creationId xmlns:a16="http://schemas.microsoft.com/office/drawing/2014/main" id="{72DA6237-4084-456A-979D-34B667953C8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Oval 1">
                <a:extLst>
                  <a:ext uri="{FF2B5EF4-FFF2-40B4-BE49-F238E27FC236}">
                    <a16:creationId xmlns:a16="http://schemas.microsoft.com/office/drawing/2014/main" id="{CF81FE2A-073F-4858-BA75-7C10B8220D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1">
                <a:extLst>
                  <a:ext uri="{FF2B5EF4-FFF2-40B4-BE49-F238E27FC236}">
                    <a16:creationId xmlns:a16="http://schemas.microsoft.com/office/drawing/2014/main" id="{10B3097C-B3E1-495E-8570-27F217A526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Oval 1">
                <a:extLst>
                  <a:ext uri="{FF2B5EF4-FFF2-40B4-BE49-F238E27FC236}">
                    <a16:creationId xmlns:a16="http://schemas.microsoft.com/office/drawing/2014/main" id="{FBAD990D-849D-493B-8E49-B536FEF01E1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DF42CEDB-F74D-44D1-B911-3DFD01DF5BF9}"/>
                </a:ext>
              </a:extLst>
            </p:cNvPr>
            <p:cNvGrpSpPr/>
            <p:nvPr userDrawn="1"/>
          </p:nvGrpSpPr>
          <p:grpSpPr>
            <a:xfrm>
              <a:off x="-266651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7" name="Oval 1">
                <a:extLst>
                  <a:ext uri="{FF2B5EF4-FFF2-40B4-BE49-F238E27FC236}">
                    <a16:creationId xmlns:a16="http://schemas.microsoft.com/office/drawing/2014/main" id="{14690A84-3C42-44BA-8059-B3243D8F34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8" name="Oval 1">
                <a:extLst>
                  <a:ext uri="{FF2B5EF4-FFF2-40B4-BE49-F238E27FC236}">
                    <a16:creationId xmlns:a16="http://schemas.microsoft.com/office/drawing/2014/main" id="{55440534-7EE9-4A0C-BB8E-4D9F153B433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9" name="Oval 1">
                <a:extLst>
                  <a:ext uri="{FF2B5EF4-FFF2-40B4-BE49-F238E27FC236}">
                    <a16:creationId xmlns:a16="http://schemas.microsoft.com/office/drawing/2014/main" id="{39756053-3092-4C58-BFA1-53380DF037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0" name="Oval 1">
                <a:extLst>
                  <a:ext uri="{FF2B5EF4-FFF2-40B4-BE49-F238E27FC236}">
                    <a16:creationId xmlns:a16="http://schemas.microsoft.com/office/drawing/2014/main" id="{63D1DCC7-6D17-42E2-AB77-08536058509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1" name="Oval 1">
                <a:extLst>
                  <a:ext uri="{FF2B5EF4-FFF2-40B4-BE49-F238E27FC236}">
                    <a16:creationId xmlns:a16="http://schemas.microsoft.com/office/drawing/2014/main" id="{F2B25E19-793B-43B3-A223-64A1A2323E6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2" name="Oval 1">
                <a:extLst>
                  <a:ext uri="{FF2B5EF4-FFF2-40B4-BE49-F238E27FC236}">
                    <a16:creationId xmlns:a16="http://schemas.microsoft.com/office/drawing/2014/main" id="{60281DD9-A6A8-4983-B50C-F1E9B0F7350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3" name="Oval 1">
                <a:extLst>
                  <a:ext uri="{FF2B5EF4-FFF2-40B4-BE49-F238E27FC236}">
                    <a16:creationId xmlns:a16="http://schemas.microsoft.com/office/drawing/2014/main" id="{33E460DF-01CB-4EE5-8854-3E2CE7E53FC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F678D5CF-2047-4D5E-90C6-84CD26B8F408}"/>
                </a:ext>
              </a:extLst>
            </p:cNvPr>
            <p:cNvGrpSpPr/>
            <p:nvPr userDrawn="1"/>
          </p:nvGrpSpPr>
          <p:grpSpPr>
            <a:xfrm>
              <a:off x="82230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0" name="Oval 1">
                <a:extLst>
                  <a:ext uri="{FF2B5EF4-FFF2-40B4-BE49-F238E27FC236}">
                    <a16:creationId xmlns:a16="http://schemas.microsoft.com/office/drawing/2014/main" id="{C92714ED-3F52-4DD1-A643-FE93D8D6636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1" name="Oval 1">
                <a:extLst>
                  <a:ext uri="{FF2B5EF4-FFF2-40B4-BE49-F238E27FC236}">
                    <a16:creationId xmlns:a16="http://schemas.microsoft.com/office/drawing/2014/main" id="{0942FC6B-1096-4256-9988-ED60FBB5BA2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2" name="Oval 1">
                <a:extLst>
                  <a:ext uri="{FF2B5EF4-FFF2-40B4-BE49-F238E27FC236}">
                    <a16:creationId xmlns:a16="http://schemas.microsoft.com/office/drawing/2014/main" id="{CA3F93FE-A8F3-4747-8F9D-1AFDFB11BE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3" name="Oval 1">
                <a:extLst>
                  <a:ext uri="{FF2B5EF4-FFF2-40B4-BE49-F238E27FC236}">
                    <a16:creationId xmlns:a16="http://schemas.microsoft.com/office/drawing/2014/main" id="{110767A6-8682-4305-9E00-EB6D09EC84B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4" name="Oval 1">
                <a:extLst>
                  <a:ext uri="{FF2B5EF4-FFF2-40B4-BE49-F238E27FC236}">
                    <a16:creationId xmlns:a16="http://schemas.microsoft.com/office/drawing/2014/main" id="{6AED6ECD-16DF-4EA7-B189-A24D33894CB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5" name="Oval 1">
                <a:extLst>
                  <a:ext uri="{FF2B5EF4-FFF2-40B4-BE49-F238E27FC236}">
                    <a16:creationId xmlns:a16="http://schemas.microsoft.com/office/drawing/2014/main" id="{A1F9EE80-2794-4B96-B496-0FDAC65CA4C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6" name="Oval 1">
                <a:extLst>
                  <a:ext uri="{FF2B5EF4-FFF2-40B4-BE49-F238E27FC236}">
                    <a16:creationId xmlns:a16="http://schemas.microsoft.com/office/drawing/2014/main" id="{E6D6165D-C553-4E25-913F-EF06D9257D5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4184871A-E30D-426F-851C-C680A20E55CA}"/>
                </a:ext>
              </a:extLst>
            </p:cNvPr>
            <p:cNvGrpSpPr/>
            <p:nvPr userDrawn="1"/>
          </p:nvGrpSpPr>
          <p:grpSpPr>
            <a:xfrm>
              <a:off x="191125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03" name="Oval 1">
                <a:extLst>
                  <a:ext uri="{FF2B5EF4-FFF2-40B4-BE49-F238E27FC236}">
                    <a16:creationId xmlns:a16="http://schemas.microsoft.com/office/drawing/2014/main" id="{63404088-2CE7-4ECF-A96A-3087F8ED729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4" name="Oval 1">
                <a:extLst>
                  <a:ext uri="{FF2B5EF4-FFF2-40B4-BE49-F238E27FC236}">
                    <a16:creationId xmlns:a16="http://schemas.microsoft.com/office/drawing/2014/main" id="{5007BA0C-9D02-4570-8FC2-23A9AEEE6B3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5" name="Oval 1">
                <a:extLst>
                  <a:ext uri="{FF2B5EF4-FFF2-40B4-BE49-F238E27FC236}">
                    <a16:creationId xmlns:a16="http://schemas.microsoft.com/office/drawing/2014/main" id="{D8D187FA-9B3B-4827-A520-AC4FB51AD3E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6" name="Oval 1">
                <a:extLst>
                  <a:ext uri="{FF2B5EF4-FFF2-40B4-BE49-F238E27FC236}">
                    <a16:creationId xmlns:a16="http://schemas.microsoft.com/office/drawing/2014/main" id="{B1031414-E722-4AD4-9ABA-C14E731CF6A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7" name="Oval 1">
                <a:extLst>
                  <a:ext uri="{FF2B5EF4-FFF2-40B4-BE49-F238E27FC236}">
                    <a16:creationId xmlns:a16="http://schemas.microsoft.com/office/drawing/2014/main" id="{38A2C119-7C0E-46B8-92AD-C5A4D9D32CF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8" name="Oval 1">
                <a:extLst>
                  <a:ext uri="{FF2B5EF4-FFF2-40B4-BE49-F238E27FC236}">
                    <a16:creationId xmlns:a16="http://schemas.microsoft.com/office/drawing/2014/main" id="{BB257C4B-419D-4BB9-A147-B205903DE87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9" name="Oval 1">
                <a:extLst>
                  <a:ext uri="{FF2B5EF4-FFF2-40B4-BE49-F238E27FC236}">
                    <a16:creationId xmlns:a16="http://schemas.microsoft.com/office/drawing/2014/main" id="{14710596-D130-40B0-A4EF-FF5BC0EC9EC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C7F5039F-B52C-42C1-82DA-C390C659FC41}"/>
                </a:ext>
              </a:extLst>
            </p:cNvPr>
            <p:cNvGrpSpPr/>
            <p:nvPr userDrawn="1"/>
          </p:nvGrpSpPr>
          <p:grpSpPr>
            <a:xfrm>
              <a:off x="300021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96" name="Oval 1">
                <a:extLst>
                  <a:ext uri="{FF2B5EF4-FFF2-40B4-BE49-F238E27FC236}">
                    <a16:creationId xmlns:a16="http://schemas.microsoft.com/office/drawing/2014/main" id="{507D29B4-EBB5-4EC3-9AC9-EA041B8894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7" name="Oval 1">
                <a:extLst>
                  <a:ext uri="{FF2B5EF4-FFF2-40B4-BE49-F238E27FC236}">
                    <a16:creationId xmlns:a16="http://schemas.microsoft.com/office/drawing/2014/main" id="{C6872E85-252C-47C6-9366-CB0FC7E3B8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8" name="Oval 1">
                <a:extLst>
                  <a:ext uri="{FF2B5EF4-FFF2-40B4-BE49-F238E27FC236}">
                    <a16:creationId xmlns:a16="http://schemas.microsoft.com/office/drawing/2014/main" id="{B05A98B2-C395-40F3-8106-E022889CAA9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9" name="Oval 1">
                <a:extLst>
                  <a:ext uri="{FF2B5EF4-FFF2-40B4-BE49-F238E27FC236}">
                    <a16:creationId xmlns:a16="http://schemas.microsoft.com/office/drawing/2014/main" id="{DD6785B2-439B-4897-A370-4958103529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0" name="Oval 1">
                <a:extLst>
                  <a:ext uri="{FF2B5EF4-FFF2-40B4-BE49-F238E27FC236}">
                    <a16:creationId xmlns:a16="http://schemas.microsoft.com/office/drawing/2014/main" id="{1E5DA950-21B5-4A1B-887E-3EC4C924D2A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1" name="Oval 1">
                <a:extLst>
                  <a:ext uri="{FF2B5EF4-FFF2-40B4-BE49-F238E27FC236}">
                    <a16:creationId xmlns:a16="http://schemas.microsoft.com/office/drawing/2014/main" id="{CEA06909-EF56-406D-814B-F30CF077304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2" name="Oval 1">
                <a:extLst>
                  <a:ext uri="{FF2B5EF4-FFF2-40B4-BE49-F238E27FC236}">
                    <a16:creationId xmlns:a16="http://schemas.microsoft.com/office/drawing/2014/main" id="{D0F1E089-D165-48D7-A180-993C3E6C0D5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0C168988-4BFA-4596-B851-967085FC11D9}"/>
                </a:ext>
              </a:extLst>
            </p:cNvPr>
            <p:cNvGrpSpPr/>
            <p:nvPr userDrawn="1"/>
          </p:nvGrpSpPr>
          <p:grpSpPr>
            <a:xfrm>
              <a:off x="408916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9" name="Oval 1">
                <a:extLst>
                  <a:ext uri="{FF2B5EF4-FFF2-40B4-BE49-F238E27FC236}">
                    <a16:creationId xmlns:a16="http://schemas.microsoft.com/office/drawing/2014/main" id="{4FC3D676-72A3-41D6-BFEA-2B35D321CAB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0" name="Oval 1">
                <a:extLst>
                  <a:ext uri="{FF2B5EF4-FFF2-40B4-BE49-F238E27FC236}">
                    <a16:creationId xmlns:a16="http://schemas.microsoft.com/office/drawing/2014/main" id="{16516F65-40D1-4659-89C4-D5F8CB80A43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1" name="Oval 1">
                <a:extLst>
                  <a:ext uri="{FF2B5EF4-FFF2-40B4-BE49-F238E27FC236}">
                    <a16:creationId xmlns:a16="http://schemas.microsoft.com/office/drawing/2014/main" id="{B218787D-7E5D-431E-A3A4-92FFC2D3A39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2" name="Oval 1">
                <a:extLst>
                  <a:ext uri="{FF2B5EF4-FFF2-40B4-BE49-F238E27FC236}">
                    <a16:creationId xmlns:a16="http://schemas.microsoft.com/office/drawing/2014/main" id="{49B0B94F-5410-402E-8E2A-9B18B3ADDF2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3" name="Oval 1">
                <a:extLst>
                  <a:ext uri="{FF2B5EF4-FFF2-40B4-BE49-F238E27FC236}">
                    <a16:creationId xmlns:a16="http://schemas.microsoft.com/office/drawing/2014/main" id="{DFC5CD85-64DB-4DD7-A510-91600DA1F1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4" name="Oval 1">
                <a:extLst>
                  <a:ext uri="{FF2B5EF4-FFF2-40B4-BE49-F238E27FC236}">
                    <a16:creationId xmlns:a16="http://schemas.microsoft.com/office/drawing/2014/main" id="{CB6D600D-F1BB-4173-95B0-B48B2802962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5" name="Oval 1">
                <a:extLst>
                  <a:ext uri="{FF2B5EF4-FFF2-40B4-BE49-F238E27FC236}">
                    <a16:creationId xmlns:a16="http://schemas.microsoft.com/office/drawing/2014/main" id="{C56ACB2B-B3C4-4F9F-BE79-9F2590AE676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E841C163-5E8B-4B31-A792-2F922A39538D}"/>
                </a:ext>
              </a:extLst>
            </p:cNvPr>
            <p:cNvGrpSpPr/>
            <p:nvPr userDrawn="1"/>
          </p:nvGrpSpPr>
          <p:grpSpPr>
            <a:xfrm>
              <a:off x="517812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2" name="Oval 1">
                <a:extLst>
                  <a:ext uri="{FF2B5EF4-FFF2-40B4-BE49-F238E27FC236}">
                    <a16:creationId xmlns:a16="http://schemas.microsoft.com/office/drawing/2014/main" id="{96CCBEED-FE50-4823-BCD6-8D3EB5E5457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3" name="Oval 1">
                <a:extLst>
                  <a:ext uri="{FF2B5EF4-FFF2-40B4-BE49-F238E27FC236}">
                    <a16:creationId xmlns:a16="http://schemas.microsoft.com/office/drawing/2014/main" id="{B1B56F96-34DA-474C-A2BE-5959D540EEB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4" name="Oval 1">
                <a:extLst>
                  <a:ext uri="{FF2B5EF4-FFF2-40B4-BE49-F238E27FC236}">
                    <a16:creationId xmlns:a16="http://schemas.microsoft.com/office/drawing/2014/main" id="{2060835C-AEC3-4AD8-A9F2-ACB58D3D741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5" name="Oval 1">
                <a:extLst>
                  <a:ext uri="{FF2B5EF4-FFF2-40B4-BE49-F238E27FC236}">
                    <a16:creationId xmlns:a16="http://schemas.microsoft.com/office/drawing/2014/main" id="{B42D6724-1C8E-4181-9B4E-090A0FAD3EE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6" name="Oval 1">
                <a:extLst>
                  <a:ext uri="{FF2B5EF4-FFF2-40B4-BE49-F238E27FC236}">
                    <a16:creationId xmlns:a16="http://schemas.microsoft.com/office/drawing/2014/main" id="{90291146-1077-4C1F-9271-3FA71A92FEC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7" name="Oval 1">
                <a:extLst>
                  <a:ext uri="{FF2B5EF4-FFF2-40B4-BE49-F238E27FC236}">
                    <a16:creationId xmlns:a16="http://schemas.microsoft.com/office/drawing/2014/main" id="{5477F2E3-B6C4-4E16-A870-4B1175A40D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8" name="Oval 1">
                <a:extLst>
                  <a:ext uri="{FF2B5EF4-FFF2-40B4-BE49-F238E27FC236}">
                    <a16:creationId xmlns:a16="http://schemas.microsoft.com/office/drawing/2014/main" id="{749799BA-4EB6-4357-B8CB-5C20A80F8EC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A4CACDF-1C91-4882-BD07-E1D241061D9B}"/>
                </a:ext>
              </a:extLst>
            </p:cNvPr>
            <p:cNvGrpSpPr/>
            <p:nvPr userDrawn="1"/>
          </p:nvGrpSpPr>
          <p:grpSpPr>
            <a:xfrm>
              <a:off x="626707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75" name="Oval 1">
                <a:extLst>
                  <a:ext uri="{FF2B5EF4-FFF2-40B4-BE49-F238E27FC236}">
                    <a16:creationId xmlns:a16="http://schemas.microsoft.com/office/drawing/2014/main" id="{5644006D-E40F-4D5C-AD56-58C5EF8BB7E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6" name="Oval 1">
                <a:extLst>
                  <a:ext uri="{FF2B5EF4-FFF2-40B4-BE49-F238E27FC236}">
                    <a16:creationId xmlns:a16="http://schemas.microsoft.com/office/drawing/2014/main" id="{55CA7091-EE2C-400E-9113-0C62532583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7" name="Oval 1">
                <a:extLst>
                  <a:ext uri="{FF2B5EF4-FFF2-40B4-BE49-F238E27FC236}">
                    <a16:creationId xmlns:a16="http://schemas.microsoft.com/office/drawing/2014/main" id="{3F59F937-D90E-47D6-9DD0-0D89037B9CC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8" name="Oval 1">
                <a:extLst>
                  <a:ext uri="{FF2B5EF4-FFF2-40B4-BE49-F238E27FC236}">
                    <a16:creationId xmlns:a16="http://schemas.microsoft.com/office/drawing/2014/main" id="{8B72CF1F-7962-4526-AE2A-46049C692DE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9" name="Oval 1">
                <a:extLst>
                  <a:ext uri="{FF2B5EF4-FFF2-40B4-BE49-F238E27FC236}">
                    <a16:creationId xmlns:a16="http://schemas.microsoft.com/office/drawing/2014/main" id="{4BA2B5AA-5BBB-433B-886C-D2920C99C44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0" name="Oval 1">
                <a:extLst>
                  <a:ext uri="{FF2B5EF4-FFF2-40B4-BE49-F238E27FC236}">
                    <a16:creationId xmlns:a16="http://schemas.microsoft.com/office/drawing/2014/main" id="{DB99023F-33BB-42D2-9111-052415AD8BA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1" name="Oval 1">
                <a:extLst>
                  <a:ext uri="{FF2B5EF4-FFF2-40B4-BE49-F238E27FC236}">
                    <a16:creationId xmlns:a16="http://schemas.microsoft.com/office/drawing/2014/main" id="{1DC9894A-33EC-43E8-8831-AA37E9DC006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F1DE98EE-FC51-4318-AB50-D8A496602A06}"/>
                </a:ext>
              </a:extLst>
            </p:cNvPr>
            <p:cNvGrpSpPr/>
            <p:nvPr userDrawn="1"/>
          </p:nvGrpSpPr>
          <p:grpSpPr>
            <a:xfrm>
              <a:off x="735603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8" name="Oval 1">
                <a:extLst>
                  <a:ext uri="{FF2B5EF4-FFF2-40B4-BE49-F238E27FC236}">
                    <a16:creationId xmlns:a16="http://schemas.microsoft.com/office/drawing/2014/main" id="{78317CC8-888C-4CDB-9C3C-60C1566393E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9" name="Oval 1">
                <a:extLst>
                  <a:ext uri="{FF2B5EF4-FFF2-40B4-BE49-F238E27FC236}">
                    <a16:creationId xmlns:a16="http://schemas.microsoft.com/office/drawing/2014/main" id="{25AD0B12-7327-41FB-A5BA-6A872D9D7DA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0" name="Oval 1">
                <a:extLst>
                  <a:ext uri="{FF2B5EF4-FFF2-40B4-BE49-F238E27FC236}">
                    <a16:creationId xmlns:a16="http://schemas.microsoft.com/office/drawing/2014/main" id="{BB1355F0-F01F-432F-A75C-8FC89E3D28A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1" name="Oval 1">
                <a:extLst>
                  <a:ext uri="{FF2B5EF4-FFF2-40B4-BE49-F238E27FC236}">
                    <a16:creationId xmlns:a16="http://schemas.microsoft.com/office/drawing/2014/main" id="{4B66779B-084D-4F57-9A78-0FE9B29F7BF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2" name="Oval 1">
                <a:extLst>
                  <a:ext uri="{FF2B5EF4-FFF2-40B4-BE49-F238E27FC236}">
                    <a16:creationId xmlns:a16="http://schemas.microsoft.com/office/drawing/2014/main" id="{6F7CA806-291F-4F34-A7E0-9A0F672B12C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3" name="Oval 1">
                <a:extLst>
                  <a:ext uri="{FF2B5EF4-FFF2-40B4-BE49-F238E27FC236}">
                    <a16:creationId xmlns:a16="http://schemas.microsoft.com/office/drawing/2014/main" id="{5C6036EF-A194-4037-8183-26C07E3699C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4" name="Oval 1">
                <a:extLst>
                  <a:ext uri="{FF2B5EF4-FFF2-40B4-BE49-F238E27FC236}">
                    <a16:creationId xmlns:a16="http://schemas.microsoft.com/office/drawing/2014/main" id="{0F23C5F6-C713-46BD-B73F-03C092BB6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BF272B81-2326-471D-8ECA-37AE6084B00E}"/>
                </a:ext>
              </a:extLst>
            </p:cNvPr>
            <p:cNvGrpSpPr/>
            <p:nvPr userDrawn="1"/>
          </p:nvGrpSpPr>
          <p:grpSpPr>
            <a:xfrm>
              <a:off x="844498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1" name="Oval 1">
                <a:extLst>
                  <a:ext uri="{FF2B5EF4-FFF2-40B4-BE49-F238E27FC236}">
                    <a16:creationId xmlns:a16="http://schemas.microsoft.com/office/drawing/2014/main" id="{96B10E4A-E1AA-46FF-92B9-7A5DA97ABF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2" name="Oval 1">
                <a:extLst>
                  <a:ext uri="{FF2B5EF4-FFF2-40B4-BE49-F238E27FC236}">
                    <a16:creationId xmlns:a16="http://schemas.microsoft.com/office/drawing/2014/main" id="{811CB73A-E044-4E7D-82A6-5823F662BA03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3" name="Oval 1">
                <a:extLst>
                  <a:ext uri="{FF2B5EF4-FFF2-40B4-BE49-F238E27FC236}">
                    <a16:creationId xmlns:a16="http://schemas.microsoft.com/office/drawing/2014/main" id="{84557F99-AFD6-4812-BD94-5FCAA276374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4" name="Oval 1">
                <a:extLst>
                  <a:ext uri="{FF2B5EF4-FFF2-40B4-BE49-F238E27FC236}">
                    <a16:creationId xmlns:a16="http://schemas.microsoft.com/office/drawing/2014/main" id="{4B9CE767-A221-43E7-A126-E191D050257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5" name="Oval 1">
                <a:extLst>
                  <a:ext uri="{FF2B5EF4-FFF2-40B4-BE49-F238E27FC236}">
                    <a16:creationId xmlns:a16="http://schemas.microsoft.com/office/drawing/2014/main" id="{6A53C0DB-E055-43C0-A519-1A28B4DE423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6" name="Oval 1">
                <a:extLst>
                  <a:ext uri="{FF2B5EF4-FFF2-40B4-BE49-F238E27FC236}">
                    <a16:creationId xmlns:a16="http://schemas.microsoft.com/office/drawing/2014/main" id="{05B7686E-8587-496A-AB11-5A2D13C4D11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7" name="Oval 1">
                <a:extLst>
                  <a:ext uri="{FF2B5EF4-FFF2-40B4-BE49-F238E27FC236}">
                    <a16:creationId xmlns:a16="http://schemas.microsoft.com/office/drawing/2014/main" id="{B985620F-F6FD-4D70-A317-45C9B3A189B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4FB86F54-60F0-4913-A788-492B19C42757}"/>
                </a:ext>
              </a:extLst>
            </p:cNvPr>
            <p:cNvGrpSpPr/>
            <p:nvPr userDrawn="1"/>
          </p:nvGrpSpPr>
          <p:grpSpPr>
            <a:xfrm>
              <a:off x="953394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54" name="Oval 1">
                <a:extLst>
                  <a:ext uri="{FF2B5EF4-FFF2-40B4-BE49-F238E27FC236}">
                    <a16:creationId xmlns:a16="http://schemas.microsoft.com/office/drawing/2014/main" id="{61189F8E-AFC6-4546-88D3-23EDA748769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5" name="Oval 1">
                <a:extLst>
                  <a:ext uri="{FF2B5EF4-FFF2-40B4-BE49-F238E27FC236}">
                    <a16:creationId xmlns:a16="http://schemas.microsoft.com/office/drawing/2014/main" id="{2F6F6BB7-C4B7-4A60-BB5F-7BD709CEB17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6" name="Oval 1">
                <a:extLst>
                  <a:ext uri="{FF2B5EF4-FFF2-40B4-BE49-F238E27FC236}">
                    <a16:creationId xmlns:a16="http://schemas.microsoft.com/office/drawing/2014/main" id="{690BF574-0472-4643-A9CF-43035EC1F6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7" name="Oval 1">
                <a:extLst>
                  <a:ext uri="{FF2B5EF4-FFF2-40B4-BE49-F238E27FC236}">
                    <a16:creationId xmlns:a16="http://schemas.microsoft.com/office/drawing/2014/main" id="{6EB10364-861E-4787-ABFF-4A30A82FAF3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8" name="Oval 1">
                <a:extLst>
                  <a:ext uri="{FF2B5EF4-FFF2-40B4-BE49-F238E27FC236}">
                    <a16:creationId xmlns:a16="http://schemas.microsoft.com/office/drawing/2014/main" id="{1A831214-C531-46F8-B3D5-1A026678597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9" name="Oval 1">
                <a:extLst>
                  <a:ext uri="{FF2B5EF4-FFF2-40B4-BE49-F238E27FC236}">
                    <a16:creationId xmlns:a16="http://schemas.microsoft.com/office/drawing/2014/main" id="{C52F81CC-7C7E-4287-A2F9-73B484FCC01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0" name="Oval 1">
                <a:extLst>
                  <a:ext uri="{FF2B5EF4-FFF2-40B4-BE49-F238E27FC236}">
                    <a16:creationId xmlns:a16="http://schemas.microsoft.com/office/drawing/2014/main" id="{794C1E52-7129-4495-8529-6DFA9BF9F43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C85EDC5A-F965-4224-9001-5540B1FC1F49}"/>
                </a:ext>
              </a:extLst>
            </p:cNvPr>
            <p:cNvGrpSpPr/>
            <p:nvPr userDrawn="1"/>
          </p:nvGrpSpPr>
          <p:grpSpPr>
            <a:xfrm>
              <a:off x="1062289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7" name="Oval 1">
                <a:extLst>
                  <a:ext uri="{FF2B5EF4-FFF2-40B4-BE49-F238E27FC236}">
                    <a16:creationId xmlns:a16="http://schemas.microsoft.com/office/drawing/2014/main" id="{3C44883A-5296-463E-9AA6-20AC4B650A0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8" name="Oval 1">
                <a:extLst>
                  <a:ext uri="{FF2B5EF4-FFF2-40B4-BE49-F238E27FC236}">
                    <a16:creationId xmlns:a16="http://schemas.microsoft.com/office/drawing/2014/main" id="{F2FDCAC1-3A1A-48B6-8D28-2147754FBDD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9" name="Oval 1">
                <a:extLst>
                  <a:ext uri="{FF2B5EF4-FFF2-40B4-BE49-F238E27FC236}">
                    <a16:creationId xmlns:a16="http://schemas.microsoft.com/office/drawing/2014/main" id="{04668F08-330C-4F1A-95D1-8DCBB3E27C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0" name="Oval 1">
                <a:extLst>
                  <a:ext uri="{FF2B5EF4-FFF2-40B4-BE49-F238E27FC236}">
                    <a16:creationId xmlns:a16="http://schemas.microsoft.com/office/drawing/2014/main" id="{27F1EB40-C8FE-46F2-9A15-01AE15A33B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1" name="Oval 1">
                <a:extLst>
                  <a:ext uri="{FF2B5EF4-FFF2-40B4-BE49-F238E27FC236}">
                    <a16:creationId xmlns:a16="http://schemas.microsoft.com/office/drawing/2014/main" id="{7FDA7C36-8FF4-4CA2-874F-FEEC6F51362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2" name="Oval 1">
                <a:extLst>
                  <a:ext uri="{FF2B5EF4-FFF2-40B4-BE49-F238E27FC236}">
                    <a16:creationId xmlns:a16="http://schemas.microsoft.com/office/drawing/2014/main" id="{89BE717D-15CC-43A2-9771-DC16FD52DAE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3" name="Oval 1">
                <a:extLst>
                  <a:ext uri="{FF2B5EF4-FFF2-40B4-BE49-F238E27FC236}">
                    <a16:creationId xmlns:a16="http://schemas.microsoft.com/office/drawing/2014/main" id="{2D339D0E-D7BD-49F7-AC35-6CF5084EF1A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A1B5B54-1D4B-4CF5-A5C1-6CC3EA8AEDF1}"/>
                </a:ext>
              </a:extLst>
            </p:cNvPr>
            <p:cNvGrpSpPr/>
            <p:nvPr userDrawn="1"/>
          </p:nvGrpSpPr>
          <p:grpSpPr>
            <a:xfrm>
              <a:off x="1171185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0" name="Oval 1">
                <a:extLst>
                  <a:ext uri="{FF2B5EF4-FFF2-40B4-BE49-F238E27FC236}">
                    <a16:creationId xmlns:a16="http://schemas.microsoft.com/office/drawing/2014/main" id="{C420E0C3-FC35-4037-AFEA-8373AF8DC30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1" name="Oval 1">
                <a:extLst>
                  <a:ext uri="{FF2B5EF4-FFF2-40B4-BE49-F238E27FC236}">
                    <a16:creationId xmlns:a16="http://schemas.microsoft.com/office/drawing/2014/main" id="{6F76EACA-3EA6-43C2-9189-2435E0FD282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2" name="Oval 1">
                <a:extLst>
                  <a:ext uri="{FF2B5EF4-FFF2-40B4-BE49-F238E27FC236}">
                    <a16:creationId xmlns:a16="http://schemas.microsoft.com/office/drawing/2014/main" id="{B5E71963-59AE-4F8B-B19E-9C74D6EB014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3" name="Oval 1">
                <a:extLst>
                  <a:ext uri="{FF2B5EF4-FFF2-40B4-BE49-F238E27FC236}">
                    <a16:creationId xmlns:a16="http://schemas.microsoft.com/office/drawing/2014/main" id="{A828261B-7658-4437-BB26-8B99641D92D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4" name="Oval 1">
                <a:extLst>
                  <a:ext uri="{FF2B5EF4-FFF2-40B4-BE49-F238E27FC236}">
                    <a16:creationId xmlns:a16="http://schemas.microsoft.com/office/drawing/2014/main" id="{9752A7AA-896F-484B-9416-5560A3D02B3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5" name="Oval 1">
                <a:extLst>
                  <a:ext uri="{FF2B5EF4-FFF2-40B4-BE49-F238E27FC236}">
                    <a16:creationId xmlns:a16="http://schemas.microsoft.com/office/drawing/2014/main" id="{3B13BC75-195A-40B8-B6E4-F174115D6A4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6" name="Oval 1">
                <a:extLst>
                  <a:ext uri="{FF2B5EF4-FFF2-40B4-BE49-F238E27FC236}">
                    <a16:creationId xmlns:a16="http://schemas.microsoft.com/office/drawing/2014/main" id="{1EB72F7D-8270-42B1-A5EF-92E5E8FFE9C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EDFBD3A0-9CDA-4021-AD03-19824CC2356D}"/>
                </a:ext>
              </a:extLst>
            </p:cNvPr>
            <p:cNvGrpSpPr/>
            <p:nvPr userDrawn="1"/>
          </p:nvGrpSpPr>
          <p:grpSpPr>
            <a:xfrm>
              <a:off x="26804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15" name="Oval 1">
                <a:extLst>
                  <a:ext uri="{FF2B5EF4-FFF2-40B4-BE49-F238E27FC236}">
                    <a16:creationId xmlns:a16="http://schemas.microsoft.com/office/drawing/2014/main" id="{5FA1F0CB-86C6-4EB9-9E69-E9B14B49C4B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6" name="Oval 1">
                <a:extLst>
                  <a:ext uri="{FF2B5EF4-FFF2-40B4-BE49-F238E27FC236}">
                    <a16:creationId xmlns:a16="http://schemas.microsoft.com/office/drawing/2014/main" id="{7C8C896C-FD42-4F53-89DB-5F270AFC1B6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7" name="Oval 1">
                <a:extLst>
                  <a:ext uri="{FF2B5EF4-FFF2-40B4-BE49-F238E27FC236}">
                    <a16:creationId xmlns:a16="http://schemas.microsoft.com/office/drawing/2014/main" id="{420FA5F6-17BD-46ED-932A-4108AE818F0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8" name="Oval 1">
                <a:extLst>
                  <a:ext uri="{FF2B5EF4-FFF2-40B4-BE49-F238E27FC236}">
                    <a16:creationId xmlns:a16="http://schemas.microsoft.com/office/drawing/2014/main" id="{E7C20BD5-AB8D-4022-AE43-759CB485867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9" name="Oval 1">
                <a:extLst>
                  <a:ext uri="{FF2B5EF4-FFF2-40B4-BE49-F238E27FC236}">
                    <a16:creationId xmlns:a16="http://schemas.microsoft.com/office/drawing/2014/main" id="{81976081-F071-470A-A618-6C582A65B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Oval 1">
                <a:extLst>
                  <a:ext uri="{FF2B5EF4-FFF2-40B4-BE49-F238E27FC236}">
                    <a16:creationId xmlns:a16="http://schemas.microsoft.com/office/drawing/2014/main" id="{F201DB05-D714-4EDD-B0B4-D3197091ADE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1" name="Oval 1">
                <a:extLst>
                  <a:ext uri="{FF2B5EF4-FFF2-40B4-BE49-F238E27FC236}">
                    <a16:creationId xmlns:a16="http://schemas.microsoft.com/office/drawing/2014/main" id="{2671785E-35B7-46A3-8B90-0FC433875FE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1C3F8AD-F427-445B-99E6-8B945ADEFBFD}"/>
                </a:ext>
              </a:extLst>
            </p:cNvPr>
            <p:cNvGrpSpPr/>
            <p:nvPr userDrawn="1"/>
          </p:nvGrpSpPr>
          <p:grpSpPr>
            <a:xfrm>
              <a:off x="135699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8" name="Oval 1">
                <a:extLst>
                  <a:ext uri="{FF2B5EF4-FFF2-40B4-BE49-F238E27FC236}">
                    <a16:creationId xmlns:a16="http://schemas.microsoft.com/office/drawing/2014/main" id="{D5E20763-3F51-4F43-8A79-00489B9A157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9" name="Oval 1">
                <a:extLst>
                  <a:ext uri="{FF2B5EF4-FFF2-40B4-BE49-F238E27FC236}">
                    <a16:creationId xmlns:a16="http://schemas.microsoft.com/office/drawing/2014/main" id="{8A5E20C6-168E-4463-9CE7-B6598AD492C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0" name="Oval 1">
                <a:extLst>
                  <a:ext uri="{FF2B5EF4-FFF2-40B4-BE49-F238E27FC236}">
                    <a16:creationId xmlns:a16="http://schemas.microsoft.com/office/drawing/2014/main" id="{D781679E-2626-4161-8415-5E14BD4364D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1" name="Oval 1">
                <a:extLst>
                  <a:ext uri="{FF2B5EF4-FFF2-40B4-BE49-F238E27FC236}">
                    <a16:creationId xmlns:a16="http://schemas.microsoft.com/office/drawing/2014/main" id="{D34BC1C8-158D-4850-856D-BCC68105057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2" name="Oval 1">
                <a:extLst>
                  <a:ext uri="{FF2B5EF4-FFF2-40B4-BE49-F238E27FC236}">
                    <a16:creationId xmlns:a16="http://schemas.microsoft.com/office/drawing/2014/main" id="{643CDED8-A375-4E3B-9A26-4A20022F87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3" name="Oval 1">
                <a:extLst>
                  <a:ext uri="{FF2B5EF4-FFF2-40B4-BE49-F238E27FC236}">
                    <a16:creationId xmlns:a16="http://schemas.microsoft.com/office/drawing/2014/main" id="{C4AA7429-0A2C-4972-B50D-7006F3A343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4" name="Oval 1">
                <a:extLst>
                  <a:ext uri="{FF2B5EF4-FFF2-40B4-BE49-F238E27FC236}">
                    <a16:creationId xmlns:a16="http://schemas.microsoft.com/office/drawing/2014/main" id="{FACC3B20-C629-453C-92E0-3305DE47744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1F5F01BC-10CA-432B-B56E-F61CB334E0FD}"/>
                </a:ext>
              </a:extLst>
            </p:cNvPr>
            <p:cNvGrpSpPr/>
            <p:nvPr userDrawn="1"/>
          </p:nvGrpSpPr>
          <p:grpSpPr>
            <a:xfrm>
              <a:off x="244595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1" name="Oval 1">
                <a:extLst>
                  <a:ext uri="{FF2B5EF4-FFF2-40B4-BE49-F238E27FC236}">
                    <a16:creationId xmlns:a16="http://schemas.microsoft.com/office/drawing/2014/main" id="{95C76762-BFFA-4858-A2C7-C0FB79E30D9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2" name="Oval 1">
                <a:extLst>
                  <a:ext uri="{FF2B5EF4-FFF2-40B4-BE49-F238E27FC236}">
                    <a16:creationId xmlns:a16="http://schemas.microsoft.com/office/drawing/2014/main" id="{C82743C2-BF7A-4D1F-B564-21DF34745C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3" name="Oval 1">
                <a:extLst>
                  <a:ext uri="{FF2B5EF4-FFF2-40B4-BE49-F238E27FC236}">
                    <a16:creationId xmlns:a16="http://schemas.microsoft.com/office/drawing/2014/main" id="{333F3E19-DA0C-4DE4-AB6B-00A81F2EB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4" name="Oval 1">
                <a:extLst>
                  <a:ext uri="{FF2B5EF4-FFF2-40B4-BE49-F238E27FC236}">
                    <a16:creationId xmlns:a16="http://schemas.microsoft.com/office/drawing/2014/main" id="{A0C9F530-B1D8-4CC3-80C8-2E66D520DDF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5" name="Oval 1">
                <a:extLst>
                  <a:ext uri="{FF2B5EF4-FFF2-40B4-BE49-F238E27FC236}">
                    <a16:creationId xmlns:a16="http://schemas.microsoft.com/office/drawing/2014/main" id="{1BA077FC-4C01-41CB-83BA-8B7C625671A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6" name="Oval 1">
                <a:extLst>
                  <a:ext uri="{FF2B5EF4-FFF2-40B4-BE49-F238E27FC236}">
                    <a16:creationId xmlns:a16="http://schemas.microsoft.com/office/drawing/2014/main" id="{99B166DB-1617-4F84-8496-A11E3771A06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7" name="Oval 1">
                <a:extLst>
                  <a:ext uri="{FF2B5EF4-FFF2-40B4-BE49-F238E27FC236}">
                    <a16:creationId xmlns:a16="http://schemas.microsoft.com/office/drawing/2014/main" id="{2733C748-5219-4AA2-9702-87A3846317D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F3F12E35-0238-4D78-A17F-9B89FA3645E3}"/>
                </a:ext>
              </a:extLst>
            </p:cNvPr>
            <p:cNvGrpSpPr/>
            <p:nvPr userDrawn="1"/>
          </p:nvGrpSpPr>
          <p:grpSpPr>
            <a:xfrm>
              <a:off x="353490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94" name="Oval 1">
                <a:extLst>
                  <a:ext uri="{FF2B5EF4-FFF2-40B4-BE49-F238E27FC236}">
                    <a16:creationId xmlns:a16="http://schemas.microsoft.com/office/drawing/2014/main" id="{127BFEDD-B7BB-4F6A-883C-CEA4D8E55A8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5" name="Oval 1">
                <a:extLst>
                  <a:ext uri="{FF2B5EF4-FFF2-40B4-BE49-F238E27FC236}">
                    <a16:creationId xmlns:a16="http://schemas.microsoft.com/office/drawing/2014/main" id="{9FAFA518-E555-4609-A1FA-492B6BB2A92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6" name="Oval 1">
                <a:extLst>
                  <a:ext uri="{FF2B5EF4-FFF2-40B4-BE49-F238E27FC236}">
                    <a16:creationId xmlns:a16="http://schemas.microsoft.com/office/drawing/2014/main" id="{F00A8360-6183-4A79-BFD4-60DCF8160C0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7" name="Oval 1">
                <a:extLst>
                  <a:ext uri="{FF2B5EF4-FFF2-40B4-BE49-F238E27FC236}">
                    <a16:creationId xmlns:a16="http://schemas.microsoft.com/office/drawing/2014/main" id="{3C161124-CC09-4859-AA95-BE4C50B7A7C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8" name="Oval 1">
                <a:extLst>
                  <a:ext uri="{FF2B5EF4-FFF2-40B4-BE49-F238E27FC236}">
                    <a16:creationId xmlns:a16="http://schemas.microsoft.com/office/drawing/2014/main" id="{A6C8A37B-D30E-4D76-979B-D7BE346CA7C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9" name="Oval 1">
                <a:extLst>
                  <a:ext uri="{FF2B5EF4-FFF2-40B4-BE49-F238E27FC236}">
                    <a16:creationId xmlns:a16="http://schemas.microsoft.com/office/drawing/2014/main" id="{CA0A58F2-A99E-499D-BDF5-898AA8966CF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0" name="Oval 1">
                <a:extLst>
                  <a:ext uri="{FF2B5EF4-FFF2-40B4-BE49-F238E27FC236}">
                    <a16:creationId xmlns:a16="http://schemas.microsoft.com/office/drawing/2014/main" id="{0A3E1AB9-BDC4-477E-B36D-DAF97A7AAA6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B706CA25-F403-4EC8-82CB-D7E899EFC8FE}"/>
                </a:ext>
              </a:extLst>
            </p:cNvPr>
            <p:cNvGrpSpPr/>
            <p:nvPr userDrawn="1"/>
          </p:nvGrpSpPr>
          <p:grpSpPr>
            <a:xfrm>
              <a:off x="462386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7" name="Oval 1">
                <a:extLst>
                  <a:ext uri="{FF2B5EF4-FFF2-40B4-BE49-F238E27FC236}">
                    <a16:creationId xmlns:a16="http://schemas.microsoft.com/office/drawing/2014/main" id="{64155CDC-C00C-4C4C-BABA-1B66F917414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8" name="Oval 1">
                <a:extLst>
                  <a:ext uri="{FF2B5EF4-FFF2-40B4-BE49-F238E27FC236}">
                    <a16:creationId xmlns:a16="http://schemas.microsoft.com/office/drawing/2014/main" id="{BA31A650-3F85-40F5-9AD0-7D0D593683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9" name="Oval 1">
                <a:extLst>
                  <a:ext uri="{FF2B5EF4-FFF2-40B4-BE49-F238E27FC236}">
                    <a16:creationId xmlns:a16="http://schemas.microsoft.com/office/drawing/2014/main" id="{86B32E13-9B0D-4F9B-8E10-94BECB8DD4D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0" name="Oval 1">
                <a:extLst>
                  <a:ext uri="{FF2B5EF4-FFF2-40B4-BE49-F238E27FC236}">
                    <a16:creationId xmlns:a16="http://schemas.microsoft.com/office/drawing/2014/main" id="{077C9236-A5BF-47E7-A034-A8E761A3D7D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1" name="Oval 1">
                <a:extLst>
                  <a:ext uri="{FF2B5EF4-FFF2-40B4-BE49-F238E27FC236}">
                    <a16:creationId xmlns:a16="http://schemas.microsoft.com/office/drawing/2014/main" id="{C6B6D810-5CB7-4333-B993-442417BE8DF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2" name="Oval 1">
                <a:extLst>
                  <a:ext uri="{FF2B5EF4-FFF2-40B4-BE49-F238E27FC236}">
                    <a16:creationId xmlns:a16="http://schemas.microsoft.com/office/drawing/2014/main" id="{8044E409-B859-43C0-A3C5-A587736A89F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3" name="Oval 1">
                <a:extLst>
                  <a:ext uri="{FF2B5EF4-FFF2-40B4-BE49-F238E27FC236}">
                    <a16:creationId xmlns:a16="http://schemas.microsoft.com/office/drawing/2014/main" id="{399AA9D7-1CA8-4290-AA4A-F314CFDD241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A0927337-6E85-4F34-BA54-76AF861C09FF}"/>
                </a:ext>
              </a:extLst>
            </p:cNvPr>
            <p:cNvGrpSpPr/>
            <p:nvPr userDrawn="1"/>
          </p:nvGrpSpPr>
          <p:grpSpPr>
            <a:xfrm>
              <a:off x="571281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0" name="Oval 1">
                <a:extLst>
                  <a:ext uri="{FF2B5EF4-FFF2-40B4-BE49-F238E27FC236}">
                    <a16:creationId xmlns:a16="http://schemas.microsoft.com/office/drawing/2014/main" id="{95D908B3-F7E9-4533-9058-EAED71BC09F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1" name="Oval 1">
                <a:extLst>
                  <a:ext uri="{FF2B5EF4-FFF2-40B4-BE49-F238E27FC236}">
                    <a16:creationId xmlns:a16="http://schemas.microsoft.com/office/drawing/2014/main" id="{1772BA10-9F07-49F2-B454-39BE48E630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2" name="Oval 1">
                <a:extLst>
                  <a:ext uri="{FF2B5EF4-FFF2-40B4-BE49-F238E27FC236}">
                    <a16:creationId xmlns:a16="http://schemas.microsoft.com/office/drawing/2014/main" id="{E87B98DB-93CA-429D-883D-CFF1303402F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3" name="Oval 1">
                <a:extLst>
                  <a:ext uri="{FF2B5EF4-FFF2-40B4-BE49-F238E27FC236}">
                    <a16:creationId xmlns:a16="http://schemas.microsoft.com/office/drawing/2014/main" id="{1AAA4E2B-F5DE-4686-A433-A83721167BE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4" name="Oval 1">
                <a:extLst>
                  <a:ext uri="{FF2B5EF4-FFF2-40B4-BE49-F238E27FC236}">
                    <a16:creationId xmlns:a16="http://schemas.microsoft.com/office/drawing/2014/main" id="{7DC8E3F2-E898-432D-8D99-D778C35C850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5" name="Oval 1">
                <a:extLst>
                  <a:ext uri="{FF2B5EF4-FFF2-40B4-BE49-F238E27FC236}">
                    <a16:creationId xmlns:a16="http://schemas.microsoft.com/office/drawing/2014/main" id="{20ABCF40-1E06-4303-BBAC-8F16EC8F918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6" name="Oval 1">
                <a:extLst>
                  <a:ext uri="{FF2B5EF4-FFF2-40B4-BE49-F238E27FC236}">
                    <a16:creationId xmlns:a16="http://schemas.microsoft.com/office/drawing/2014/main" id="{87B8CE4D-212F-43C4-9567-97065D87E84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4235D3AF-3BEA-40C7-8198-FBE5360CF3E2}"/>
                </a:ext>
              </a:extLst>
            </p:cNvPr>
            <p:cNvGrpSpPr/>
            <p:nvPr userDrawn="1"/>
          </p:nvGrpSpPr>
          <p:grpSpPr>
            <a:xfrm>
              <a:off x="680177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73" name="Oval 1">
                <a:extLst>
                  <a:ext uri="{FF2B5EF4-FFF2-40B4-BE49-F238E27FC236}">
                    <a16:creationId xmlns:a16="http://schemas.microsoft.com/office/drawing/2014/main" id="{7DD7C7D2-10A7-49E3-BDA4-AE5B7A0D690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4" name="Oval 1">
                <a:extLst>
                  <a:ext uri="{FF2B5EF4-FFF2-40B4-BE49-F238E27FC236}">
                    <a16:creationId xmlns:a16="http://schemas.microsoft.com/office/drawing/2014/main" id="{F78D3F12-5A0B-42F6-AD16-379F6C93F59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5" name="Oval 1">
                <a:extLst>
                  <a:ext uri="{FF2B5EF4-FFF2-40B4-BE49-F238E27FC236}">
                    <a16:creationId xmlns:a16="http://schemas.microsoft.com/office/drawing/2014/main" id="{CD40590C-B444-4850-90E2-C300A2246BC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6" name="Oval 1">
                <a:extLst>
                  <a:ext uri="{FF2B5EF4-FFF2-40B4-BE49-F238E27FC236}">
                    <a16:creationId xmlns:a16="http://schemas.microsoft.com/office/drawing/2014/main" id="{3F6BCE5C-8008-4572-83D5-6F39B1E3DD8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7" name="Oval 1">
                <a:extLst>
                  <a:ext uri="{FF2B5EF4-FFF2-40B4-BE49-F238E27FC236}">
                    <a16:creationId xmlns:a16="http://schemas.microsoft.com/office/drawing/2014/main" id="{FCEB3771-3E6C-43DC-BF55-6B48124EA2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8" name="Oval 1">
                <a:extLst>
                  <a:ext uri="{FF2B5EF4-FFF2-40B4-BE49-F238E27FC236}">
                    <a16:creationId xmlns:a16="http://schemas.microsoft.com/office/drawing/2014/main" id="{54DB8E3D-CAE2-40A8-87C4-5B30268BA62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9" name="Oval 1">
                <a:extLst>
                  <a:ext uri="{FF2B5EF4-FFF2-40B4-BE49-F238E27FC236}">
                    <a16:creationId xmlns:a16="http://schemas.microsoft.com/office/drawing/2014/main" id="{1D5327D3-651A-4CE1-9480-786921076D1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A1E6B4A1-2535-4DFE-AB24-9743E3CF4A15}"/>
                </a:ext>
              </a:extLst>
            </p:cNvPr>
            <p:cNvGrpSpPr/>
            <p:nvPr userDrawn="1"/>
          </p:nvGrpSpPr>
          <p:grpSpPr>
            <a:xfrm>
              <a:off x="789072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6" name="Oval 1">
                <a:extLst>
                  <a:ext uri="{FF2B5EF4-FFF2-40B4-BE49-F238E27FC236}">
                    <a16:creationId xmlns:a16="http://schemas.microsoft.com/office/drawing/2014/main" id="{A850059F-9DA3-4174-83A5-32A85242281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7" name="Oval 1">
                <a:extLst>
                  <a:ext uri="{FF2B5EF4-FFF2-40B4-BE49-F238E27FC236}">
                    <a16:creationId xmlns:a16="http://schemas.microsoft.com/office/drawing/2014/main" id="{721DF597-AE5B-4612-8B84-9AF6179F599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8" name="Oval 1">
                <a:extLst>
                  <a:ext uri="{FF2B5EF4-FFF2-40B4-BE49-F238E27FC236}">
                    <a16:creationId xmlns:a16="http://schemas.microsoft.com/office/drawing/2014/main" id="{F60A638A-26F5-4D15-9204-B214545BDBC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9" name="Oval 1">
                <a:extLst>
                  <a:ext uri="{FF2B5EF4-FFF2-40B4-BE49-F238E27FC236}">
                    <a16:creationId xmlns:a16="http://schemas.microsoft.com/office/drawing/2014/main" id="{3E51976E-157A-45BB-8E0C-F75D618000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0" name="Oval 1">
                <a:extLst>
                  <a:ext uri="{FF2B5EF4-FFF2-40B4-BE49-F238E27FC236}">
                    <a16:creationId xmlns:a16="http://schemas.microsoft.com/office/drawing/2014/main" id="{3E437643-DBEC-4804-8C85-D575E2FDC26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1" name="Oval 1">
                <a:extLst>
                  <a:ext uri="{FF2B5EF4-FFF2-40B4-BE49-F238E27FC236}">
                    <a16:creationId xmlns:a16="http://schemas.microsoft.com/office/drawing/2014/main" id="{3B403C93-1527-4D3F-9931-8341D2CF1EE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2" name="Oval 1">
                <a:extLst>
                  <a:ext uri="{FF2B5EF4-FFF2-40B4-BE49-F238E27FC236}">
                    <a16:creationId xmlns:a16="http://schemas.microsoft.com/office/drawing/2014/main" id="{21CD0E0B-D241-4894-9076-80E69FB01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37FD162E-B454-4FA2-BE93-5FD3B75DA051}"/>
                </a:ext>
              </a:extLst>
            </p:cNvPr>
            <p:cNvGrpSpPr/>
            <p:nvPr userDrawn="1"/>
          </p:nvGrpSpPr>
          <p:grpSpPr>
            <a:xfrm>
              <a:off x="897968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9" name="Oval 1">
                <a:extLst>
                  <a:ext uri="{FF2B5EF4-FFF2-40B4-BE49-F238E27FC236}">
                    <a16:creationId xmlns:a16="http://schemas.microsoft.com/office/drawing/2014/main" id="{DFCCADEC-3334-4AFE-997B-F643ED9E24C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0" name="Oval 1">
                <a:extLst>
                  <a:ext uri="{FF2B5EF4-FFF2-40B4-BE49-F238E27FC236}">
                    <a16:creationId xmlns:a16="http://schemas.microsoft.com/office/drawing/2014/main" id="{3F5F4DA7-F44C-40C2-B4D4-60B58D81DEE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1" name="Oval 1">
                <a:extLst>
                  <a:ext uri="{FF2B5EF4-FFF2-40B4-BE49-F238E27FC236}">
                    <a16:creationId xmlns:a16="http://schemas.microsoft.com/office/drawing/2014/main" id="{45F7952E-3EFD-4A1B-B837-852AFA4BAF4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2" name="Oval 1">
                <a:extLst>
                  <a:ext uri="{FF2B5EF4-FFF2-40B4-BE49-F238E27FC236}">
                    <a16:creationId xmlns:a16="http://schemas.microsoft.com/office/drawing/2014/main" id="{DFDFB8A5-BB86-45D9-AB65-3438DA054D3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3" name="Oval 1">
                <a:extLst>
                  <a:ext uri="{FF2B5EF4-FFF2-40B4-BE49-F238E27FC236}">
                    <a16:creationId xmlns:a16="http://schemas.microsoft.com/office/drawing/2014/main" id="{29607C19-F0A6-4AE4-889C-84CC2B2373D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4" name="Oval 1">
                <a:extLst>
                  <a:ext uri="{FF2B5EF4-FFF2-40B4-BE49-F238E27FC236}">
                    <a16:creationId xmlns:a16="http://schemas.microsoft.com/office/drawing/2014/main" id="{4B934CA9-4EB7-4ACE-B7DB-E6B61E48986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5" name="Oval 1">
                <a:extLst>
                  <a:ext uri="{FF2B5EF4-FFF2-40B4-BE49-F238E27FC236}">
                    <a16:creationId xmlns:a16="http://schemas.microsoft.com/office/drawing/2014/main" id="{CA7B57BA-70FF-47B7-B5E0-8B2083AA0DB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23459013-521C-4ACF-96A2-A726AB29A073}"/>
                </a:ext>
              </a:extLst>
            </p:cNvPr>
            <p:cNvGrpSpPr/>
            <p:nvPr userDrawn="1"/>
          </p:nvGrpSpPr>
          <p:grpSpPr>
            <a:xfrm>
              <a:off x="1006863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2" name="Oval 1">
                <a:extLst>
                  <a:ext uri="{FF2B5EF4-FFF2-40B4-BE49-F238E27FC236}">
                    <a16:creationId xmlns:a16="http://schemas.microsoft.com/office/drawing/2014/main" id="{0CA4D272-BCC3-41AC-BEB0-43BB5870AAF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3" name="Oval 1">
                <a:extLst>
                  <a:ext uri="{FF2B5EF4-FFF2-40B4-BE49-F238E27FC236}">
                    <a16:creationId xmlns:a16="http://schemas.microsoft.com/office/drawing/2014/main" id="{8F0336CD-DBC3-425C-B302-6BD868A418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4" name="Oval 1">
                <a:extLst>
                  <a:ext uri="{FF2B5EF4-FFF2-40B4-BE49-F238E27FC236}">
                    <a16:creationId xmlns:a16="http://schemas.microsoft.com/office/drawing/2014/main" id="{811647FF-1516-49CA-8582-C65EB7EA092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5" name="Oval 1">
                <a:extLst>
                  <a:ext uri="{FF2B5EF4-FFF2-40B4-BE49-F238E27FC236}">
                    <a16:creationId xmlns:a16="http://schemas.microsoft.com/office/drawing/2014/main" id="{A79B7019-7693-4957-BEA1-4D6F9B32F63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6" name="Oval 1">
                <a:extLst>
                  <a:ext uri="{FF2B5EF4-FFF2-40B4-BE49-F238E27FC236}">
                    <a16:creationId xmlns:a16="http://schemas.microsoft.com/office/drawing/2014/main" id="{B8AB5824-B4E1-40CE-A3BE-84E9FE4EEA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7" name="Oval 1">
                <a:extLst>
                  <a:ext uri="{FF2B5EF4-FFF2-40B4-BE49-F238E27FC236}">
                    <a16:creationId xmlns:a16="http://schemas.microsoft.com/office/drawing/2014/main" id="{B8FFF183-78C5-46E8-AE5D-4A367B266CD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8" name="Oval 1">
                <a:extLst>
                  <a:ext uri="{FF2B5EF4-FFF2-40B4-BE49-F238E27FC236}">
                    <a16:creationId xmlns:a16="http://schemas.microsoft.com/office/drawing/2014/main" id="{8FCC0277-261A-4431-8B27-0E56A529C60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2B2799B-9C44-4860-A222-F106642E5F87}"/>
                </a:ext>
              </a:extLst>
            </p:cNvPr>
            <p:cNvGrpSpPr/>
            <p:nvPr userDrawn="1"/>
          </p:nvGrpSpPr>
          <p:grpSpPr>
            <a:xfrm>
              <a:off x="1115759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45" name="Oval 1">
                <a:extLst>
                  <a:ext uri="{FF2B5EF4-FFF2-40B4-BE49-F238E27FC236}">
                    <a16:creationId xmlns:a16="http://schemas.microsoft.com/office/drawing/2014/main" id="{1BC6EECC-F3D2-4574-99F7-4A583118A8C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6" name="Oval 1">
                <a:extLst>
                  <a:ext uri="{FF2B5EF4-FFF2-40B4-BE49-F238E27FC236}">
                    <a16:creationId xmlns:a16="http://schemas.microsoft.com/office/drawing/2014/main" id="{5060C2C2-E939-42E5-8B08-DC86D33C116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7" name="Oval 1">
                <a:extLst>
                  <a:ext uri="{FF2B5EF4-FFF2-40B4-BE49-F238E27FC236}">
                    <a16:creationId xmlns:a16="http://schemas.microsoft.com/office/drawing/2014/main" id="{76321913-3534-42A6-BE52-4EF41D81261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8" name="Oval 1">
                <a:extLst>
                  <a:ext uri="{FF2B5EF4-FFF2-40B4-BE49-F238E27FC236}">
                    <a16:creationId xmlns:a16="http://schemas.microsoft.com/office/drawing/2014/main" id="{76127CCD-AAF7-4D32-838B-B30B466A87B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9" name="Oval 1">
                <a:extLst>
                  <a:ext uri="{FF2B5EF4-FFF2-40B4-BE49-F238E27FC236}">
                    <a16:creationId xmlns:a16="http://schemas.microsoft.com/office/drawing/2014/main" id="{EEE03BBD-FF67-4EE6-BC0F-AF836AA225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0" name="Oval 1">
                <a:extLst>
                  <a:ext uri="{FF2B5EF4-FFF2-40B4-BE49-F238E27FC236}">
                    <a16:creationId xmlns:a16="http://schemas.microsoft.com/office/drawing/2014/main" id="{FFC0645D-DEC7-4FFB-8C59-CF89917C5C5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1" name="Oval 1">
                <a:extLst>
                  <a:ext uri="{FF2B5EF4-FFF2-40B4-BE49-F238E27FC236}">
                    <a16:creationId xmlns:a16="http://schemas.microsoft.com/office/drawing/2014/main" id="{5328409C-9D89-4ED7-AC54-6DF0ADFD941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96628AC-3697-48BD-87C6-3C079434D30D}"/>
              </a:ext>
            </a:extLst>
          </p:cNvPr>
          <p:cNvSpPr/>
          <p:nvPr userDrawn="1"/>
        </p:nvSpPr>
        <p:spPr>
          <a:xfrm rot="10800000" flipH="1">
            <a:off x="926207" y="157106"/>
            <a:ext cx="525636" cy="1404914"/>
          </a:xfrm>
          <a:custGeom>
            <a:avLst/>
            <a:gdLst>
              <a:gd name="connsiteX0" fmla="*/ 205688 w 525636"/>
              <a:gd name="connsiteY0" fmla="*/ 1383334 h 1404914"/>
              <a:gd name="connsiteX1" fmla="*/ 19342 w 525636"/>
              <a:gd name="connsiteY1" fmla="*/ 1239305 h 1404914"/>
              <a:gd name="connsiteX2" fmla="*/ 87644 w 525636"/>
              <a:gd name="connsiteY2" fmla="*/ 1098246 h 1404914"/>
              <a:gd name="connsiteX3" fmla="*/ 296263 w 525636"/>
              <a:gd name="connsiteY3" fmla="*/ 1041080 h 1404914"/>
              <a:gd name="connsiteX4" fmla="*/ 419503 w 525636"/>
              <a:gd name="connsiteY4" fmla="*/ 1061868 h 1404914"/>
              <a:gd name="connsiteX5" fmla="*/ 434352 w 525636"/>
              <a:gd name="connsiteY5" fmla="*/ 1080428 h 1404914"/>
              <a:gd name="connsiteX6" fmla="*/ 331899 w 525636"/>
              <a:gd name="connsiteY6" fmla="*/ 1312061 h 1404914"/>
              <a:gd name="connsiteX7" fmla="*/ 205688 w 525636"/>
              <a:gd name="connsiteY7" fmla="*/ 1383334 h 1404914"/>
              <a:gd name="connsiteX8" fmla="*/ 200584 w 525636"/>
              <a:gd name="connsiteY8" fmla="*/ 1404864 h 1404914"/>
              <a:gd name="connsiteX9" fmla="*/ 362337 w 525636"/>
              <a:gd name="connsiteY9" fmla="*/ 1310576 h 1404914"/>
              <a:gd name="connsiteX10" fmla="*/ 453655 w 525636"/>
              <a:gd name="connsiteY10" fmla="*/ 1094534 h 1404914"/>
              <a:gd name="connsiteX11" fmla="*/ 462285 w 525636"/>
              <a:gd name="connsiteY11" fmla="*/ 1078387 h 1404914"/>
              <a:gd name="connsiteX12" fmla="*/ 466239 w 525636"/>
              <a:gd name="connsiteY12" fmla="*/ 1078995 h 1404914"/>
              <a:gd name="connsiteX13" fmla="*/ 471806 w 525636"/>
              <a:gd name="connsiteY13" fmla="*/ 1055257 h 1404914"/>
              <a:gd name="connsiteX14" fmla="*/ 469234 w 525636"/>
              <a:gd name="connsiteY14" fmla="*/ 1053817 h 1404914"/>
              <a:gd name="connsiteX15" fmla="*/ 468503 w 525636"/>
              <a:gd name="connsiteY15" fmla="*/ 1027717 h 1404914"/>
              <a:gd name="connsiteX16" fmla="*/ 515275 w 525636"/>
              <a:gd name="connsiteY16" fmla="*/ 823552 h 1404914"/>
              <a:gd name="connsiteX17" fmla="*/ 490033 w 525636"/>
              <a:gd name="connsiteY17" fmla="*/ 526586 h 1404914"/>
              <a:gd name="connsiteX18" fmla="*/ 344519 w 525636"/>
              <a:gd name="connsiteY18" fmla="*/ 363255 h 1404914"/>
              <a:gd name="connsiteX19" fmla="*/ 144068 w 525636"/>
              <a:gd name="connsiteY19" fmla="*/ 99698 h 1404914"/>
              <a:gd name="connsiteX20" fmla="*/ 125601 w 525636"/>
              <a:gd name="connsiteY20" fmla="*/ 12000 h 1404914"/>
              <a:gd name="connsiteX21" fmla="*/ 125877 w 525636"/>
              <a:gd name="connsiteY21" fmla="*/ 0 h 1404914"/>
              <a:gd name="connsiteX22" fmla="*/ 109081 w 525636"/>
              <a:gd name="connsiteY22" fmla="*/ 0 h 1404914"/>
              <a:gd name="connsiteX23" fmla="*/ 110044 w 525636"/>
              <a:gd name="connsiteY23" fmla="*/ 33750 h 1404914"/>
              <a:gd name="connsiteX24" fmla="*/ 251717 w 525636"/>
              <a:gd name="connsiteY24" fmla="*/ 309059 h 1404914"/>
              <a:gd name="connsiteX25" fmla="*/ 378670 w 525636"/>
              <a:gd name="connsiteY25" fmla="*/ 419678 h 1404914"/>
              <a:gd name="connsiteX26" fmla="*/ 508593 w 525636"/>
              <a:gd name="connsiteY26" fmla="*/ 708478 h 1404914"/>
              <a:gd name="connsiteX27" fmla="*/ 449942 w 525636"/>
              <a:gd name="connsiteY27" fmla="*/ 1030687 h 1404914"/>
              <a:gd name="connsiteX28" fmla="*/ 426927 w 525636"/>
              <a:gd name="connsiteY28" fmla="*/ 1041823 h 1404914"/>
              <a:gd name="connsiteX29" fmla="*/ 338580 w 525636"/>
              <a:gd name="connsiteY29" fmla="*/ 1025489 h 1404914"/>
              <a:gd name="connsiteX30" fmla="*/ 70568 w 525636"/>
              <a:gd name="connsiteY30" fmla="*/ 1088594 h 1404914"/>
              <a:gd name="connsiteX31" fmla="*/ 52750 w 525636"/>
              <a:gd name="connsiteY31" fmla="*/ 1347697 h 1404914"/>
              <a:gd name="connsiteX32" fmla="*/ 200584 w 525636"/>
              <a:gd name="connsiteY32" fmla="*/ 1404864 h 140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5636" h="1404914">
                <a:moveTo>
                  <a:pt x="205688" y="1383334"/>
                </a:moveTo>
                <a:cubicBezTo>
                  <a:pt x="101750" y="1382591"/>
                  <a:pt x="28250" y="1322456"/>
                  <a:pt x="19342" y="1239305"/>
                </a:cubicBezTo>
                <a:cubicBezTo>
                  <a:pt x="12660" y="1178427"/>
                  <a:pt x="40130" y="1132397"/>
                  <a:pt x="87644" y="1098246"/>
                </a:cubicBezTo>
                <a:cubicBezTo>
                  <a:pt x="150006" y="1052959"/>
                  <a:pt x="221278" y="1038853"/>
                  <a:pt x="296263" y="1041080"/>
                </a:cubicBezTo>
                <a:cubicBezTo>
                  <a:pt x="337838" y="1042565"/>
                  <a:pt x="379413" y="1048504"/>
                  <a:pt x="419503" y="1061868"/>
                </a:cubicBezTo>
                <a:cubicBezTo>
                  <a:pt x="430639" y="1064838"/>
                  <a:pt x="438064" y="1066323"/>
                  <a:pt x="434352" y="1080428"/>
                </a:cubicBezTo>
                <a:cubicBezTo>
                  <a:pt x="411336" y="1162836"/>
                  <a:pt x="386095" y="1243759"/>
                  <a:pt x="331899" y="1312061"/>
                </a:cubicBezTo>
                <a:cubicBezTo>
                  <a:pt x="297747" y="1355864"/>
                  <a:pt x="253202" y="1383334"/>
                  <a:pt x="205688" y="1383334"/>
                </a:cubicBezTo>
                <a:close/>
                <a:moveTo>
                  <a:pt x="200584" y="1404864"/>
                </a:moveTo>
                <a:cubicBezTo>
                  <a:pt x="257842" y="1403564"/>
                  <a:pt x="317421" y="1377022"/>
                  <a:pt x="362337" y="1310576"/>
                </a:cubicBezTo>
                <a:cubicBezTo>
                  <a:pt x="406883" y="1244502"/>
                  <a:pt x="432124" y="1170261"/>
                  <a:pt x="453655" y="1094534"/>
                </a:cubicBezTo>
                <a:cubicBezTo>
                  <a:pt x="456254" y="1085254"/>
                  <a:pt x="458481" y="1080243"/>
                  <a:pt x="462285" y="1078387"/>
                </a:cubicBezTo>
                <a:lnTo>
                  <a:pt x="466239" y="1078995"/>
                </a:lnTo>
                <a:lnTo>
                  <a:pt x="471806" y="1055257"/>
                </a:lnTo>
                <a:lnTo>
                  <a:pt x="469234" y="1053817"/>
                </a:lnTo>
                <a:cubicBezTo>
                  <a:pt x="462517" y="1047205"/>
                  <a:pt x="465718" y="1038296"/>
                  <a:pt x="468503" y="1027717"/>
                </a:cubicBezTo>
                <a:cubicBezTo>
                  <a:pt x="486321" y="960157"/>
                  <a:pt x="504881" y="892597"/>
                  <a:pt x="515275" y="823552"/>
                </a:cubicBezTo>
                <a:cubicBezTo>
                  <a:pt x="530123" y="722584"/>
                  <a:pt x="534578" y="622358"/>
                  <a:pt x="490033" y="526586"/>
                </a:cubicBezTo>
                <a:cubicBezTo>
                  <a:pt x="457367" y="457542"/>
                  <a:pt x="402428" y="408542"/>
                  <a:pt x="344519" y="363255"/>
                </a:cubicBezTo>
                <a:cubicBezTo>
                  <a:pt x="253944" y="292726"/>
                  <a:pt x="178961" y="211803"/>
                  <a:pt x="144068" y="99698"/>
                </a:cubicBezTo>
                <a:cubicBezTo>
                  <a:pt x="135159" y="70744"/>
                  <a:pt x="128663" y="41789"/>
                  <a:pt x="125601" y="12000"/>
                </a:cubicBezTo>
                <a:lnTo>
                  <a:pt x="125877" y="0"/>
                </a:lnTo>
                <a:lnTo>
                  <a:pt x="109081" y="0"/>
                </a:lnTo>
                <a:lnTo>
                  <a:pt x="110044" y="33750"/>
                </a:lnTo>
                <a:cubicBezTo>
                  <a:pt x="124069" y="138257"/>
                  <a:pt x="170981" y="230548"/>
                  <a:pt x="251717" y="309059"/>
                </a:cubicBezTo>
                <a:cubicBezTo>
                  <a:pt x="291808" y="348407"/>
                  <a:pt x="335611" y="384043"/>
                  <a:pt x="378670" y="419678"/>
                </a:cubicBezTo>
                <a:cubicBezTo>
                  <a:pt x="469245" y="494662"/>
                  <a:pt x="510078" y="591919"/>
                  <a:pt x="508593" y="708478"/>
                </a:cubicBezTo>
                <a:cubicBezTo>
                  <a:pt x="507109" y="819098"/>
                  <a:pt x="477412" y="925264"/>
                  <a:pt x="449942" y="1030687"/>
                </a:cubicBezTo>
                <a:cubicBezTo>
                  <a:pt x="446230" y="1045535"/>
                  <a:pt x="439549" y="1044792"/>
                  <a:pt x="426927" y="1041823"/>
                </a:cubicBezTo>
                <a:cubicBezTo>
                  <a:pt x="397973" y="1035140"/>
                  <a:pt x="368277" y="1028459"/>
                  <a:pt x="338580" y="1025489"/>
                </a:cubicBezTo>
                <a:cubicBezTo>
                  <a:pt x="242066" y="1015095"/>
                  <a:pt x="150749" y="1027717"/>
                  <a:pt x="70568" y="1088594"/>
                </a:cubicBezTo>
                <a:cubicBezTo>
                  <a:pt x="-15551" y="1154669"/>
                  <a:pt x="-24461" y="1273455"/>
                  <a:pt x="52750" y="1347697"/>
                </a:cubicBezTo>
                <a:cubicBezTo>
                  <a:pt x="88386" y="1382220"/>
                  <a:pt x="143325" y="1406163"/>
                  <a:pt x="200584" y="140486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989133-BE59-47D5-A5D3-3B6037056F73}"/>
              </a:ext>
            </a:extLst>
          </p:cNvPr>
          <p:cNvSpPr/>
          <p:nvPr userDrawn="1"/>
        </p:nvSpPr>
        <p:spPr>
          <a:xfrm rot="10800000">
            <a:off x="1371492" y="290672"/>
            <a:ext cx="10575133" cy="1562905"/>
          </a:xfrm>
          <a:custGeom>
            <a:avLst/>
            <a:gdLst>
              <a:gd name="connsiteX0" fmla="*/ 4960764 w 10575133"/>
              <a:gd name="connsiteY0" fmla="*/ 1063167 h 1562905"/>
              <a:gd name="connsiteX1" fmla="*/ 4807177 w 10575133"/>
              <a:gd name="connsiteY1" fmla="*/ 1126458 h 1562905"/>
              <a:gd name="connsiteX2" fmla="*/ 4725511 w 10575133"/>
              <a:gd name="connsiteY2" fmla="*/ 1291274 h 1562905"/>
              <a:gd name="connsiteX3" fmla="*/ 4776738 w 10575133"/>
              <a:gd name="connsiteY3" fmla="*/ 1416743 h 1562905"/>
              <a:gd name="connsiteX4" fmla="*/ 4842813 w 10575133"/>
              <a:gd name="connsiteY4" fmla="*/ 1424166 h 1562905"/>
              <a:gd name="connsiteX5" fmla="*/ 4889585 w 10575133"/>
              <a:gd name="connsiteY5" fmla="*/ 1424166 h 1562905"/>
              <a:gd name="connsiteX6" fmla="*/ 5107113 w 10575133"/>
              <a:gd name="connsiteY6" fmla="*/ 1367000 h 1562905"/>
              <a:gd name="connsiteX7" fmla="*/ 5122703 w 10575133"/>
              <a:gd name="connsiteY7" fmla="*/ 1105670 h 1562905"/>
              <a:gd name="connsiteX8" fmla="*/ 4960764 w 10575133"/>
              <a:gd name="connsiteY8" fmla="*/ 1063167 h 1562905"/>
              <a:gd name="connsiteX9" fmla="*/ 296263 w 10575133"/>
              <a:gd name="connsiteY9" fmla="*/ 1041080 h 1562905"/>
              <a:gd name="connsiteX10" fmla="*/ 87644 w 10575133"/>
              <a:gd name="connsiteY10" fmla="*/ 1098246 h 1562905"/>
              <a:gd name="connsiteX11" fmla="*/ 19342 w 10575133"/>
              <a:gd name="connsiteY11" fmla="*/ 1239305 h 1562905"/>
              <a:gd name="connsiteX12" fmla="*/ 205688 w 10575133"/>
              <a:gd name="connsiteY12" fmla="*/ 1383334 h 1562905"/>
              <a:gd name="connsiteX13" fmla="*/ 331899 w 10575133"/>
              <a:gd name="connsiteY13" fmla="*/ 1312061 h 1562905"/>
              <a:gd name="connsiteX14" fmla="*/ 434352 w 10575133"/>
              <a:gd name="connsiteY14" fmla="*/ 1080428 h 1562905"/>
              <a:gd name="connsiteX15" fmla="*/ 419503 w 10575133"/>
              <a:gd name="connsiteY15" fmla="*/ 1061868 h 1562905"/>
              <a:gd name="connsiteX16" fmla="*/ 296263 w 10575133"/>
              <a:gd name="connsiteY16" fmla="*/ 1041080 h 1562905"/>
              <a:gd name="connsiteX17" fmla="*/ 109081 w 10575133"/>
              <a:gd name="connsiteY17" fmla="*/ 0 h 1562905"/>
              <a:gd name="connsiteX18" fmla="*/ 125877 w 10575133"/>
              <a:gd name="connsiteY18" fmla="*/ 0 h 1562905"/>
              <a:gd name="connsiteX19" fmla="*/ 125601 w 10575133"/>
              <a:gd name="connsiteY19" fmla="*/ 12000 h 1562905"/>
              <a:gd name="connsiteX20" fmla="*/ 144068 w 10575133"/>
              <a:gd name="connsiteY20" fmla="*/ 99698 h 1562905"/>
              <a:gd name="connsiteX21" fmla="*/ 344519 w 10575133"/>
              <a:gd name="connsiteY21" fmla="*/ 363255 h 1562905"/>
              <a:gd name="connsiteX22" fmla="*/ 490033 w 10575133"/>
              <a:gd name="connsiteY22" fmla="*/ 526586 h 1562905"/>
              <a:gd name="connsiteX23" fmla="*/ 515275 w 10575133"/>
              <a:gd name="connsiteY23" fmla="*/ 823552 h 1562905"/>
              <a:gd name="connsiteX24" fmla="*/ 468503 w 10575133"/>
              <a:gd name="connsiteY24" fmla="*/ 1027717 h 1562905"/>
              <a:gd name="connsiteX25" fmla="*/ 479639 w 10575133"/>
              <a:gd name="connsiteY25" fmla="*/ 1059641 h 1562905"/>
              <a:gd name="connsiteX26" fmla="*/ 691970 w 10575133"/>
              <a:gd name="connsiteY26" fmla="*/ 1247471 h 1562905"/>
              <a:gd name="connsiteX27" fmla="*/ 985966 w 10575133"/>
              <a:gd name="connsiteY27" fmla="*/ 1434560 h 1562905"/>
              <a:gd name="connsiteX28" fmla="*/ 1724669 w 10575133"/>
              <a:gd name="connsiteY28" fmla="*/ 1456832 h 1562905"/>
              <a:gd name="connsiteX29" fmla="*/ 2288163 w 10575133"/>
              <a:gd name="connsiteY29" fmla="*/ 1414514 h 1562905"/>
              <a:gd name="connsiteX30" fmla="*/ 2872443 w 10575133"/>
              <a:gd name="connsiteY30" fmla="*/ 1371455 h 1562905"/>
              <a:gd name="connsiteX31" fmla="*/ 3676478 w 10575133"/>
              <a:gd name="connsiteY31" fmla="*/ 1346213 h 1562905"/>
              <a:gd name="connsiteX32" fmla="*/ 4303077 w 10575133"/>
              <a:gd name="connsiteY32" fmla="*/ 1398182 h 1562905"/>
              <a:gd name="connsiteX33" fmla="*/ 4751495 w 10575133"/>
              <a:gd name="connsiteY33" fmla="*/ 1427879 h 1562905"/>
              <a:gd name="connsiteX34" fmla="*/ 4735162 w 10575133"/>
              <a:gd name="connsiteY34" fmla="*/ 1397439 h 1562905"/>
              <a:gd name="connsiteX35" fmla="*/ 4744814 w 10575133"/>
              <a:gd name="connsiteY35" fmla="*/ 1167291 h 1562905"/>
              <a:gd name="connsiteX36" fmla="*/ 5150915 w 10575133"/>
              <a:gd name="connsiteY36" fmla="*/ 1101959 h 1562905"/>
              <a:gd name="connsiteX37" fmla="*/ 5139779 w 10575133"/>
              <a:gd name="connsiteY37" fmla="*/ 1367000 h 1562905"/>
              <a:gd name="connsiteX38" fmla="*/ 4963084 w 10575133"/>
              <a:gd name="connsiteY38" fmla="*/ 1435303 h 1562905"/>
              <a:gd name="connsiteX39" fmla="*/ 4810147 w 10575133"/>
              <a:gd name="connsiteY39" fmla="*/ 1447923 h 1562905"/>
              <a:gd name="connsiteX40" fmla="*/ 4954918 w 10575133"/>
              <a:gd name="connsiteY40" fmla="*/ 1516226 h 1562905"/>
              <a:gd name="connsiteX41" fmla="*/ 5425609 w 10575133"/>
              <a:gd name="connsiteY41" fmla="*/ 1510286 h 1562905"/>
              <a:gd name="connsiteX42" fmla="*/ 5893330 w 10575133"/>
              <a:gd name="connsiteY42" fmla="*/ 1361061 h 1562905"/>
              <a:gd name="connsiteX43" fmla="*/ 6337295 w 10575133"/>
              <a:gd name="connsiteY43" fmla="*/ 1271971 h 1562905"/>
              <a:gd name="connsiteX44" fmla="*/ 7120543 w 10575133"/>
              <a:gd name="connsiteY44" fmla="*/ 1270486 h 1562905"/>
              <a:gd name="connsiteX45" fmla="*/ 7740459 w 10575133"/>
              <a:gd name="connsiteY45" fmla="*/ 1296471 h 1562905"/>
              <a:gd name="connsiteX46" fmla="*/ 8154725 w 10575133"/>
              <a:gd name="connsiteY46" fmla="*/ 1338789 h 1562905"/>
              <a:gd name="connsiteX47" fmla="*/ 8445753 w 10575133"/>
              <a:gd name="connsiteY47" fmla="*/ 1395212 h 1562905"/>
              <a:gd name="connsiteX48" fmla="*/ 8884520 w 10575133"/>
              <a:gd name="connsiteY48" fmla="*/ 1405606 h 1562905"/>
              <a:gd name="connsiteX49" fmla="*/ 9393075 w 10575133"/>
              <a:gd name="connsiteY49" fmla="*/ 1372197 h 1562905"/>
              <a:gd name="connsiteX50" fmla="*/ 10023385 w 10575133"/>
              <a:gd name="connsiteY50" fmla="*/ 1322456 h 1562905"/>
              <a:gd name="connsiteX51" fmla="*/ 10569624 w 10575133"/>
              <a:gd name="connsiteY51" fmla="*/ 1350406 h 1562905"/>
              <a:gd name="connsiteX52" fmla="*/ 10575133 w 10575133"/>
              <a:gd name="connsiteY52" fmla="*/ 1373420 h 1562905"/>
              <a:gd name="connsiteX53" fmla="*/ 9935779 w 10575133"/>
              <a:gd name="connsiteY53" fmla="*/ 1351409 h 1562905"/>
              <a:gd name="connsiteX54" fmla="*/ 9439104 w 10575133"/>
              <a:gd name="connsiteY54" fmla="*/ 1390758 h 1562905"/>
              <a:gd name="connsiteX55" fmla="*/ 8973610 w 10575133"/>
              <a:gd name="connsiteY55" fmla="*/ 1422681 h 1562905"/>
              <a:gd name="connsiteX56" fmla="*/ 8418283 w 10575133"/>
              <a:gd name="connsiteY56" fmla="*/ 1413030 h 1562905"/>
              <a:gd name="connsiteX57" fmla="*/ 8175514 w 10575133"/>
              <a:gd name="connsiteY57" fmla="*/ 1364774 h 1562905"/>
              <a:gd name="connsiteX58" fmla="*/ 7782033 w 10575133"/>
              <a:gd name="connsiteY58" fmla="*/ 1321713 h 1562905"/>
              <a:gd name="connsiteX59" fmla="*/ 7039619 w 10575133"/>
              <a:gd name="connsiteY59" fmla="*/ 1289047 h 1562905"/>
              <a:gd name="connsiteX60" fmla="*/ 6366991 w 10575133"/>
              <a:gd name="connsiteY60" fmla="*/ 1291274 h 1562905"/>
              <a:gd name="connsiteX61" fmla="*/ 5754499 w 10575133"/>
              <a:gd name="connsiteY61" fmla="*/ 1432333 h 1562905"/>
              <a:gd name="connsiteX62" fmla="*/ 5395912 w 10575133"/>
              <a:gd name="connsiteY62" fmla="*/ 1539983 h 1562905"/>
              <a:gd name="connsiteX63" fmla="*/ 4931160 w 10575133"/>
              <a:gd name="connsiteY63" fmla="*/ 1531817 h 1562905"/>
              <a:gd name="connsiteX64" fmla="*/ 4792329 w 10575133"/>
              <a:gd name="connsiteY64" fmla="*/ 1461287 h 1562905"/>
              <a:gd name="connsiteX65" fmla="*/ 4764117 w 10575133"/>
              <a:gd name="connsiteY65" fmla="*/ 1449408 h 1562905"/>
              <a:gd name="connsiteX66" fmla="*/ 4181321 w 10575133"/>
              <a:gd name="connsiteY66" fmla="*/ 1404121 h 1562905"/>
              <a:gd name="connsiteX67" fmla="*/ 3366892 w 10575133"/>
              <a:gd name="connsiteY67" fmla="*/ 1372197 h 1562905"/>
              <a:gd name="connsiteX68" fmla="*/ 2642294 w 10575133"/>
              <a:gd name="connsiteY68" fmla="*/ 1408576 h 1562905"/>
              <a:gd name="connsiteX69" fmla="*/ 2047620 w 10575133"/>
              <a:gd name="connsiteY69" fmla="*/ 1458317 h 1562905"/>
              <a:gd name="connsiteX70" fmla="*/ 1191616 w 10575133"/>
              <a:gd name="connsiteY70" fmla="*/ 1476878 h 1562905"/>
              <a:gd name="connsiteX71" fmla="*/ 897618 w 10575133"/>
              <a:gd name="connsiteY71" fmla="*/ 1437529 h 1562905"/>
              <a:gd name="connsiteX72" fmla="*/ 688257 w 10575133"/>
              <a:gd name="connsiteY72" fmla="*/ 1277911 h 1562905"/>
              <a:gd name="connsiteX73" fmla="*/ 480381 w 10575133"/>
              <a:gd name="connsiteY73" fmla="*/ 1081171 h 1562905"/>
              <a:gd name="connsiteX74" fmla="*/ 453655 w 10575133"/>
              <a:gd name="connsiteY74" fmla="*/ 1094534 h 1562905"/>
              <a:gd name="connsiteX75" fmla="*/ 362337 w 10575133"/>
              <a:gd name="connsiteY75" fmla="*/ 1310576 h 1562905"/>
              <a:gd name="connsiteX76" fmla="*/ 52750 w 10575133"/>
              <a:gd name="connsiteY76" fmla="*/ 1347697 h 1562905"/>
              <a:gd name="connsiteX77" fmla="*/ 70568 w 10575133"/>
              <a:gd name="connsiteY77" fmla="*/ 1088594 h 1562905"/>
              <a:gd name="connsiteX78" fmla="*/ 338580 w 10575133"/>
              <a:gd name="connsiteY78" fmla="*/ 1025489 h 1562905"/>
              <a:gd name="connsiteX79" fmla="*/ 426927 w 10575133"/>
              <a:gd name="connsiteY79" fmla="*/ 1041823 h 1562905"/>
              <a:gd name="connsiteX80" fmla="*/ 449942 w 10575133"/>
              <a:gd name="connsiteY80" fmla="*/ 1030687 h 1562905"/>
              <a:gd name="connsiteX81" fmla="*/ 508593 w 10575133"/>
              <a:gd name="connsiteY81" fmla="*/ 708478 h 1562905"/>
              <a:gd name="connsiteX82" fmla="*/ 378670 w 10575133"/>
              <a:gd name="connsiteY82" fmla="*/ 419678 h 1562905"/>
              <a:gd name="connsiteX83" fmla="*/ 251717 w 10575133"/>
              <a:gd name="connsiteY83" fmla="*/ 309059 h 1562905"/>
              <a:gd name="connsiteX84" fmla="*/ 110044 w 10575133"/>
              <a:gd name="connsiteY84" fmla="*/ 33750 h 156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575133" h="1562905">
                <a:moveTo>
                  <a:pt x="4960764" y="1063167"/>
                </a:moveTo>
                <a:cubicBezTo>
                  <a:pt x="4904248" y="1066694"/>
                  <a:pt x="4849123" y="1087852"/>
                  <a:pt x="4807177" y="1126458"/>
                </a:cubicBezTo>
                <a:cubicBezTo>
                  <a:pt x="4758920" y="1171002"/>
                  <a:pt x="4726996" y="1224456"/>
                  <a:pt x="4725511" y="1291274"/>
                </a:cubicBezTo>
                <a:cubicBezTo>
                  <a:pt x="4724769" y="1339531"/>
                  <a:pt x="4742587" y="1382591"/>
                  <a:pt x="4776738" y="1416743"/>
                </a:cubicBezTo>
                <a:cubicBezTo>
                  <a:pt x="4797526" y="1437529"/>
                  <a:pt x="4824995" y="1420454"/>
                  <a:pt x="4842813" y="1424166"/>
                </a:cubicBezTo>
                <a:cubicBezTo>
                  <a:pt x="4862116" y="1424166"/>
                  <a:pt x="4876221" y="1425651"/>
                  <a:pt x="4889585" y="1424166"/>
                </a:cubicBezTo>
                <a:cubicBezTo>
                  <a:pt x="4965311" y="1416743"/>
                  <a:pt x="5040295" y="1407833"/>
                  <a:pt x="5107113" y="1367000"/>
                </a:cubicBezTo>
                <a:cubicBezTo>
                  <a:pt x="5195460" y="1312061"/>
                  <a:pt x="5229611" y="1177684"/>
                  <a:pt x="5122703" y="1105670"/>
                </a:cubicBezTo>
                <a:cubicBezTo>
                  <a:pt x="5075189" y="1073746"/>
                  <a:pt x="5017281" y="1059641"/>
                  <a:pt x="4960764" y="1063167"/>
                </a:cubicBezTo>
                <a:close/>
                <a:moveTo>
                  <a:pt x="296263" y="1041080"/>
                </a:move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lose/>
                <a:moveTo>
                  <a:pt x="109081" y="0"/>
                </a:move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cubicBezTo>
                  <a:pt x="1912500" y="1447923"/>
                  <a:pt x="2100332" y="1431591"/>
                  <a:pt x="2288163" y="1414514"/>
                </a:cubicBezTo>
                <a:cubicBezTo>
                  <a:pt x="2482676" y="1396697"/>
                  <a:pt x="2677187" y="1381106"/>
                  <a:pt x="2872443" y="1371455"/>
                </a:cubicBezTo>
                <a:cubicBezTo>
                  <a:pt x="3140455" y="1358834"/>
                  <a:pt x="3408467" y="1343243"/>
                  <a:pt x="3676478" y="1346213"/>
                </a:cubicBezTo>
                <a:cubicBezTo>
                  <a:pt x="3886582" y="1348440"/>
                  <a:pt x="4095201" y="1369227"/>
                  <a:pt x="4303077" y="1398182"/>
                </a:cubicBezTo>
                <a:cubicBezTo>
                  <a:pt x="4450818" y="1418969"/>
                  <a:pt x="4600043" y="1433818"/>
                  <a:pt x="4751495" y="1427879"/>
                </a:cubicBezTo>
                <a:cubicBezTo>
                  <a:pt x="4751495" y="1413773"/>
                  <a:pt x="4740359" y="1407091"/>
                  <a:pt x="4735162" y="1397439"/>
                </a:cubicBezTo>
                <a:cubicBezTo>
                  <a:pt x="4689875" y="1318743"/>
                  <a:pt x="4695814" y="1241532"/>
                  <a:pt x="4744814" y="1167291"/>
                </a:cubicBezTo>
                <a:cubicBezTo>
                  <a:pt x="4848010" y="1010641"/>
                  <a:pt x="5035098" y="1009899"/>
                  <a:pt x="5150915" y="1101959"/>
                </a:cubicBezTo>
                <a:cubicBezTo>
                  <a:pt x="5236292" y="1169517"/>
                  <a:pt x="5228869" y="1293501"/>
                  <a:pt x="5139779" y="1367000"/>
                </a:cubicBezTo>
                <a:cubicBezTo>
                  <a:pt x="5088552" y="1409318"/>
                  <a:pt x="5026932" y="1425651"/>
                  <a:pt x="4963084" y="1435303"/>
                </a:cubicBezTo>
                <a:cubicBezTo>
                  <a:pt x="4914827" y="1442727"/>
                  <a:pt x="4865828" y="1446439"/>
                  <a:pt x="4810147" y="1447923"/>
                </a:cubicBezTo>
                <a:cubicBezTo>
                  <a:pt x="4856177" y="1485787"/>
                  <a:pt x="4904434" y="1504348"/>
                  <a:pt x="4954918" y="1516226"/>
                </a:cubicBezTo>
                <a:cubicBezTo>
                  <a:pt x="5112310" y="1554089"/>
                  <a:pt x="5268959" y="1544437"/>
                  <a:pt x="5425609" y="1510286"/>
                </a:cubicBezTo>
                <a:cubicBezTo>
                  <a:pt x="5585971" y="1474650"/>
                  <a:pt x="5738166" y="1411545"/>
                  <a:pt x="5893330" y="1361061"/>
                </a:cubicBezTo>
                <a:cubicBezTo>
                  <a:pt x="6038101" y="1313546"/>
                  <a:pt x="6185842" y="1286077"/>
                  <a:pt x="6337295" y="1271971"/>
                </a:cubicBezTo>
                <a:cubicBezTo>
                  <a:pt x="6598624" y="1247471"/>
                  <a:pt x="6859213" y="1258607"/>
                  <a:pt x="7120543" y="1270486"/>
                </a:cubicBezTo>
                <a:lnTo>
                  <a:pt x="7740459" y="1296471"/>
                </a:lnTo>
                <a:cubicBezTo>
                  <a:pt x="7879289" y="1303153"/>
                  <a:pt x="8017379" y="1318001"/>
                  <a:pt x="8154725" y="1338789"/>
                </a:cubicBezTo>
                <a:cubicBezTo>
                  <a:pt x="8252725" y="1352894"/>
                  <a:pt x="8347753" y="1380364"/>
                  <a:pt x="8445753" y="1395212"/>
                </a:cubicBezTo>
                <a:cubicBezTo>
                  <a:pt x="8591266" y="1416743"/>
                  <a:pt x="8737522" y="1415258"/>
                  <a:pt x="8884520" y="1405606"/>
                </a:cubicBezTo>
                <a:lnTo>
                  <a:pt x="9393075" y="1372197"/>
                </a:lnTo>
                <a:cubicBezTo>
                  <a:pt x="9602435" y="1357349"/>
                  <a:pt x="9827294" y="1326087"/>
                  <a:pt x="10023385" y="1322456"/>
                </a:cubicBezTo>
                <a:cubicBezTo>
                  <a:pt x="10219477" y="1318824"/>
                  <a:pt x="10375609" y="1313019"/>
                  <a:pt x="10569624" y="1350406"/>
                </a:cubicBezTo>
                <a:cubicBezTo>
                  <a:pt x="10569624" y="1357829"/>
                  <a:pt x="10575133" y="1365996"/>
                  <a:pt x="10575133" y="1373420"/>
                </a:cubicBezTo>
                <a:cubicBezTo>
                  <a:pt x="10357424" y="1324770"/>
                  <a:pt x="10125117" y="1348520"/>
                  <a:pt x="9935779" y="1351409"/>
                </a:cubicBezTo>
                <a:cubicBezTo>
                  <a:pt x="9746441" y="1354299"/>
                  <a:pt x="9604662" y="1377642"/>
                  <a:pt x="9439104" y="1390758"/>
                </a:cubicBezTo>
                <a:lnTo>
                  <a:pt x="8973610" y="1422681"/>
                </a:lnTo>
                <a:cubicBezTo>
                  <a:pt x="8788006" y="1434560"/>
                  <a:pt x="8602402" y="1444954"/>
                  <a:pt x="8418283" y="1413030"/>
                </a:cubicBezTo>
                <a:cubicBezTo>
                  <a:pt x="8336618" y="1399666"/>
                  <a:pt x="8257179" y="1378137"/>
                  <a:pt x="8175514" y="1364774"/>
                </a:cubicBezTo>
                <a:cubicBezTo>
                  <a:pt x="8044849" y="1343243"/>
                  <a:pt x="7914184" y="1328395"/>
                  <a:pt x="7782033" y="1321713"/>
                </a:cubicBezTo>
                <a:lnTo>
                  <a:pt x="7039619" y="1289047"/>
                </a:lnTo>
                <a:cubicBezTo>
                  <a:pt x="6815409" y="1280137"/>
                  <a:pt x="6591201" y="1274199"/>
                  <a:pt x="6366991" y="1291274"/>
                </a:cubicBezTo>
                <a:cubicBezTo>
                  <a:pt x="6155403" y="1307607"/>
                  <a:pt x="5952723" y="1358834"/>
                  <a:pt x="5754499" y="1432333"/>
                </a:cubicBezTo>
                <a:cubicBezTo>
                  <a:pt x="5637196" y="1476135"/>
                  <a:pt x="5519153" y="1516968"/>
                  <a:pt x="5395912" y="1539983"/>
                </a:cubicBezTo>
                <a:cubicBezTo>
                  <a:pt x="5240747" y="1568195"/>
                  <a:pt x="5085582" y="1575619"/>
                  <a:pt x="4931160" y="1531817"/>
                </a:cubicBezTo>
                <a:cubicBezTo>
                  <a:pt x="4880676" y="1516968"/>
                  <a:pt x="4833162" y="1494696"/>
                  <a:pt x="4792329" y="1461287"/>
                </a:cubicBezTo>
                <a:cubicBezTo>
                  <a:pt x="4784162" y="1454605"/>
                  <a:pt x="4775995" y="1448666"/>
                  <a:pt x="4764117" y="1449408"/>
                </a:cubicBezTo>
                <a:cubicBezTo>
                  <a:pt x="4568119" y="1457575"/>
                  <a:pt x="4375091" y="1429363"/>
                  <a:pt x="4181321" y="1404121"/>
                </a:cubicBezTo>
                <a:cubicBezTo>
                  <a:pt x="3911081" y="1368485"/>
                  <a:pt x="3639358" y="1361061"/>
                  <a:pt x="3366892" y="1372197"/>
                </a:cubicBezTo>
                <a:cubicBezTo>
                  <a:pt x="3125606" y="1381849"/>
                  <a:pt x="2883580" y="1390758"/>
                  <a:pt x="2642294" y="1408576"/>
                </a:cubicBezTo>
                <a:lnTo>
                  <a:pt x="2047620" y="1458317"/>
                </a:lnTo>
                <a:cubicBezTo>
                  <a:pt x="1762533" y="1481332"/>
                  <a:pt x="1477445" y="149543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43F2DC-3C3F-43C7-AAF4-6E590E322B40}"/>
              </a:ext>
            </a:extLst>
          </p:cNvPr>
          <p:cNvSpPr/>
          <p:nvPr userDrawn="1"/>
        </p:nvSpPr>
        <p:spPr>
          <a:xfrm>
            <a:off x="937614" y="1616329"/>
            <a:ext cx="9154996" cy="4956157"/>
          </a:xfrm>
          <a:custGeom>
            <a:avLst/>
            <a:gdLst>
              <a:gd name="connsiteX0" fmla="*/ 5500984 w 9154996"/>
              <a:gd name="connsiteY0" fmla="*/ 4456419 h 4956157"/>
              <a:gd name="connsiteX1" fmla="*/ 5347397 w 9154996"/>
              <a:gd name="connsiteY1" fmla="*/ 4519710 h 4956157"/>
              <a:gd name="connsiteX2" fmla="*/ 5265731 w 9154996"/>
              <a:gd name="connsiteY2" fmla="*/ 4684526 h 4956157"/>
              <a:gd name="connsiteX3" fmla="*/ 5316958 w 9154996"/>
              <a:gd name="connsiteY3" fmla="*/ 4809995 h 4956157"/>
              <a:gd name="connsiteX4" fmla="*/ 5383033 w 9154996"/>
              <a:gd name="connsiteY4" fmla="*/ 4817418 h 4956157"/>
              <a:gd name="connsiteX5" fmla="*/ 5429805 w 9154996"/>
              <a:gd name="connsiteY5" fmla="*/ 4817418 h 4956157"/>
              <a:gd name="connsiteX6" fmla="*/ 5647333 w 9154996"/>
              <a:gd name="connsiteY6" fmla="*/ 4760252 h 4956157"/>
              <a:gd name="connsiteX7" fmla="*/ 5662924 w 9154996"/>
              <a:gd name="connsiteY7" fmla="*/ 4498922 h 4956157"/>
              <a:gd name="connsiteX8" fmla="*/ 5500984 w 9154996"/>
              <a:gd name="connsiteY8" fmla="*/ 4456419 h 4956157"/>
              <a:gd name="connsiteX9" fmla="*/ 836483 w 9154996"/>
              <a:gd name="connsiteY9" fmla="*/ 4434332 h 4956157"/>
              <a:gd name="connsiteX10" fmla="*/ 627864 w 9154996"/>
              <a:gd name="connsiteY10" fmla="*/ 4491498 h 4956157"/>
              <a:gd name="connsiteX11" fmla="*/ 559562 w 9154996"/>
              <a:gd name="connsiteY11" fmla="*/ 4632557 h 4956157"/>
              <a:gd name="connsiteX12" fmla="*/ 745908 w 9154996"/>
              <a:gd name="connsiteY12" fmla="*/ 4776586 h 4956157"/>
              <a:gd name="connsiteX13" fmla="*/ 872119 w 9154996"/>
              <a:gd name="connsiteY13" fmla="*/ 4705313 h 4956157"/>
              <a:gd name="connsiteX14" fmla="*/ 974572 w 9154996"/>
              <a:gd name="connsiteY14" fmla="*/ 4473680 h 4956157"/>
              <a:gd name="connsiteX15" fmla="*/ 959723 w 9154996"/>
              <a:gd name="connsiteY15" fmla="*/ 4455120 h 4956157"/>
              <a:gd name="connsiteX16" fmla="*/ 836483 w 9154996"/>
              <a:gd name="connsiteY16" fmla="*/ 4434332 h 4956157"/>
              <a:gd name="connsiteX17" fmla="*/ 799745 w 9154996"/>
              <a:gd name="connsiteY17" fmla="*/ 3180173 h 4956157"/>
              <a:gd name="connsiteX18" fmla="*/ 676863 w 9154996"/>
              <a:gd name="connsiteY18" fmla="*/ 3273194 h 4956157"/>
              <a:gd name="connsiteX19" fmla="*/ 687999 w 9154996"/>
              <a:gd name="connsiteY19" fmla="*/ 3302892 h 4956157"/>
              <a:gd name="connsiteX20" fmla="*/ 780059 w 9154996"/>
              <a:gd name="connsiteY20" fmla="*/ 3325907 h 4956157"/>
              <a:gd name="connsiteX21" fmla="*/ 885482 w 9154996"/>
              <a:gd name="connsiteY21" fmla="*/ 3243498 h 4956157"/>
              <a:gd name="connsiteX22" fmla="*/ 852073 w 9154996"/>
              <a:gd name="connsiteY22" fmla="*/ 3185590 h 4956157"/>
              <a:gd name="connsiteX23" fmla="*/ 799745 w 9154996"/>
              <a:gd name="connsiteY23" fmla="*/ 3180173 h 4956157"/>
              <a:gd name="connsiteX24" fmla="*/ 761557 w 9154996"/>
              <a:gd name="connsiteY24" fmla="*/ 3002179 h 4956157"/>
              <a:gd name="connsiteX25" fmla="*/ 638257 w 9154996"/>
              <a:gd name="connsiteY25" fmla="*/ 3073485 h 4956157"/>
              <a:gd name="connsiteX26" fmla="*/ 646424 w 9154996"/>
              <a:gd name="connsiteY26" fmla="*/ 3102439 h 4956157"/>
              <a:gd name="connsiteX27" fmla="*/ 725862 w 9154996"/>
              <a:gd name="connsiteY27" fmla="*/ 3119515 h 4956157"/>
              <a:gd name="connsiteX28" fmla="*/ 771893 w 9154996"/>
              <a:gd name="connsiteY28" fmla="*/ 3113576 h 4956157"/>
              <a:gd name="connsiteX29" fmla="*/ 835740 w 9154996"/>
              <a:gd name="connsiteY29" fmla="*/ 3046758 h 4956157"/>
              <a:gd name="connsiteX30" fmla="*/ 806786 w 9154996"/>
              <a:gd name="connsiteY30" fmla="*/ 3003698 h 4956157"/>
              <a:gd name="connsiteX31" fmla="*/ 761557 w 9154996"/>
              <a:gd name="connsiteY31" fmla="*/ 3002179 h 4956157"/>
              <a:gd name="connsiteX32" fmla="*/ 751545 w 9154996"/>
              <a:gd name="connsiteY32" fmla="*/ 2762831 h 4956157"/>
              <a:gd name="connsiteX33" fmla="*/ 632319 w 9154996"/>
              <a:gd name="connsiteY33" fmla="*/ 2822549 h 4956157"/>
              <a:gd name="connsiteX34" fmla="*/ 636772 w 9154996"/>
              <a:gd name="connsiteY34" fmla="*/ 2840367 h 4956157"/>
              <a:gd name="connsiteX35" fmla="*/ 746650 w 9154996"/>
              <a:gd name="connsiteY35" fmla="*/ 2897533 h 4956157"/>
              <a:gd name="connsiteX36" fmla="*/ 774861 w 9154996"/>
              <a:gd name="connsiteY36" fmla="*/ 2893078 h 4956157"/>
              <a:gd name="connsiteX37" fmla="*/ 840937 w 9154996"/>
              <a:gd name="connsiteY37" fmla="*/ 2844079 h 4956157"/>
              <a:gd name="connsiteX38" fmla="*/ 798619 w 9154996"/>
              <a:gd name="connsiteY38" fmla="*/ 2776519 h 4956157"/>
              <a:gd name="connsiteX39" fmla="*/ 793422 w 9154996"/>
              <a:gd name="connsiteY39" fmla="*/ 2773549 h 4956157"/>
              <a:gd name="connsiteX40" fmla="*/ 751545 w 9154996"/>
              <a:gd name="connsiteY40" fmla="*/ 2762831 h 4956157"/>
              <a:gd name="connsiteX41" fmla="*/ 758528 w 9154996"/>
              <a:gd name="connsiteY41" fmla="*/ 2553052 h 4956157"/>
              <a:gd name="connsiteX42" fmla="*/ 675378 w 9154996"/>
              <a:gd name="connsiteY42" fmla="*/ 2596854 h 4956157"/>
              <a:gd name="connsiteX43" fmla="*/ 640485 w 9154996"/>
              <a:gd name="connsiteY43" fmla="*/ 2642885 h 4956157"/>
              <a:gd name="connsiteX44" fmla="*/ 703590 w 9154996"/>
              <a:gd name="connsiteY44" fmla="*/ 2677778 h 4956157"/>
              <a:gd name="connsiteX45" fmla="*/ 718439 w 9154996"/>
              <a:gd name="connsiteY45" fmla="*/ 2677778 h 4956157"/>
              <a:gd name="connsiteX46" fmla="*/ 801589 w 9154996"/>
              <a:gd name="connsiteY46" fmla="*/ 2656248 h 4956157"/>
              <a:gd name="connsiteX47" fmla="*/ 807529 w 9154996"/>
              <a:gd name="connsiteY47" fmla="*/ 2565673 h 4956157"/>
              <a:gd name="connsiteX48" fmla="*/ 758528 w 9154996"/>
              <a:gd name="connsiteY48" fmla="*/ 2553052 h 4956157"/>
              <a:gd name="connsiteX49" fmla="*/ 503138 w 9154996"/>
              <a:gd name="connsiteY49" fmla="*/ 2319191 h 4956157"/>
              <a:gd name="connsiteX50" fmla="*/ 443744 w 9154996"/>
              <a:gd name="connsiteY50" fmla="*/ 2360024 h 4956157"/>
              <a:gd name="connsiteX51" fmla="*/ 501653 w 9154996"/>
              <a:gd name="connsiteY51" fmla="*/ 2403827 h 4956157"/>
              <a:gd name="connsiteX52" fmla="*/ 1051782 w 9154996"/>
              <a:gd name="connsiteY52" fmla="*/ 2420160 h 4956157"/>
              <a:gd name="connsiteX53" fmla="*/ 1097070 w 9154996"/>
              <a:gd name="connsiteY53" fmla="*/ 2383040 h 4956157"/>
              <a:gd name="connsiteX54" fmla="*/ 1058464 w 9154996"/>
              <a:gd name="connsiteY54" fmla="*/ 2339237 h 4956157"/>
              <a:gd name="connsiteX55" fmla="*/ 503138 w 9154996"/>
              <a:gd name="connsiteY55" fmla="*/ 2319191 h 4956157"/>
              <a:gd name="connsiteX56" fmla="*/ 470472 w 9154996"/>
              <a:gd name="connsiteY56" fmla="*/ 2270192 h 4956157"/>
              <a:gd name="connsiteX57" fmla="*/ 525411 w 9154996"/>
              <a:gd name="connsiteY57" fmla="*/ 2270192 h 4956157"/>
              <a:gd name="connsiteX58" fmla="*/ 1067374 w 9154996"/>
              <a:gd name="connsiteY58" fmla="*/ 2287268 h 4956157"/>
              <a:gd name="connsiteX59" fmla="*/ 1152751 w 9154996"/>
              <a:gd name="connsiteY59" fmla="*/ 2388236 h 4956157"/>
              <a:gd name="connsiteX60" fmla="*/ 1054010 w 9154996"/>
              <a:gd name="connsiteY60" fmla="*/ 2475841 h 4956157"/>
              <a:gd name="connsiteX61" fmla="*/ 643455 w 9154996"/>
              <a:gd name="connsiteY61" fmla="*/ 2463963 h 4956157"/>
              <a:gd name="connsiteX62" fmla="*/ 581092 w 9154996"/>
              <a:gd name="connsiteY62" fmla="*/ 2542658 h 4956157"/>
              <a:gd name="connsiteX63" fmla="*/ 608561 w 9154996"/>
              <a:gd name="connsiteY63" fmla="*/ 2609476 h 4956157"/>
              <a:gd name="connsiteX64" fmla="*/ 636030 w 9154996"/>
              <a:gd name="connsiteY64" fmla="*/ 2611703 h 4956157"/>
              <a:gd name="connsiteX65" fmla="*/ 737742 w 9154996"/>
              <a:gd name="connsiteY65" fmla="*/ 2537462 h 4956157"/>
              <a:gd name="connsiteX66" fmla="*/ 852816 w 9154996"/>
              <a:gd name="connsiteY66" fmla="*/ 2590173 h 4956157"/>
              <a:gd name="connsiteX67" fmla="*/ 830543 w 9154996"/>
              <a:gd name="connsiteY67" fmla="*/ 2662188 h 4956157"/>
              <a:gd name="connsiteX68" fmla="*/ 626379 w 9154996"/>
              <a:gd name="connsiteY68" fmla="*/ 2664414 h 4956157"/>
              <a:gd name="connsiteX69" fmla="*/ 612273 w 9154996"/>
              <a:gd name="connsiteY69" fmla="*/ 2792852 h 4956157"/>
              <a:gd name="connsiteX70" fmla="*/ 633061 w 9154996"/>
              <a:gd name="connsiteY70" fmla="*/ 2793595 h 4956157"/>
              <a:gd name="connsiteX71" fmla="*/ 755560 w 9154996"/>
              <a:gd name="connsiteY71" fmla="*/ 2741626 h 4956157"/>
              <a:gd name="connsiteX72" fmla="*/ 859498 w 9154996"/>
              <a:gd name="connsiteY72" fmla="*/ 2815868 h 4956157"/>
              <a:gd name="connsiteX73" fmla="*/ 830543 w 9154996"/>
              <a:gd name="connsiteY73" fmla="*/ 2893821 h 4956157"/>
              <a:gd name="connsiteX74" fmla="*/ 634545 w 9154996"/>
              <a:gd name="connsiteY74" fmla="*/ 2867837 h 4956157"/>
              <a:gd name="connsiteX75" fmla="*/ 598909 w 9154996"/>
              <a:gd name="connsiteY75" fmla="*/ 2873033 h 4956157"/>
              <a:gd name="connsiteX76" fmla="*/ 595940 w 9154996"/>
              <a:gd name="connsiteY76" fmla="*/ 3055667 h 4956157"/>
              <a:gd name="connsiteX77" fmla="*/ 627121 w 9154996"/>
              <a:gd name="connsiteY77" fmla="*/ 3057152 h 4956157"/>
              <a:gd name="connsiteX78" fmla="*/ 777089 w 9154996"/>
              <a:gd name="connsiteY78" fmla="*/ 2980683 h 4956157"/>
              <a:gd name="connsiteX79" fmla="*/ 854301 w 9154996"/>
              <a:gd name="connsiteY79" fmla="*/ 3014834 h 4956157"/>
              <a:gd name="connsiteX80" fmla="*/ 823119 w 9154996"/>
              <a:gd name="connsiteY80" fmla="*/ 3111349 h 4956157"/>
              <a:gd name="connsiteX81" fmla="*/ 677605 w 9154996"/>
              <a:gd name="connsiteY81" fmla="*/ 3133621 h 4956157"/>
              <a:gd name="connsiteX82" fmla="*/ 644197 w 9154996"/>
              <a:gd name="connsiteY82" fmla="*/ 3123227 h 4956157"/>
              <a:gd name="connsiteX83" fmla="*/ 614501 w 9154996"/>
              <a:gd name="connsiteY83" fmla="*/ 3138818 h 4956157"/>
              <a:gd name="connsiteX84" fmla="*/ 653848 w 9154996"/>
              <a:gd name="connsiteY84" fmla="*/ 3273937 h 4956157"/>
              <a:gd name="connsiteX85" fmla="*/ 769665 w 9154996"/>
              <a:gd name="connsiteY85" fmla="*/ 3164803 h 4956157"/>
              <a:gd name="connsiteX86" fmla="*/ 847618 w 9154996"/>
              <a:gd name="connsiteY86" fmla="*/ 3161833 h 4956157"/>
              <a:gd name="connsiteX87" fmla="*/ 905527 w 9154996"/>
              <a:gd name="connsiteY87" fmla="*/ 3250923 h 4956157"/>
              <a:gd name="connsiteX88" fmla="*/ 746650 w 9154996"/>
              <a:gd name="connsiteY88" fmla="*/ 3343724 h 4956157"/>
              <a:gd name="connsiteX89" fmla="*/ 667955 w 9154996"/>
              <a:gd name="connsiteY89" fmla="*/ 3312543 h 4956157"/>
              <a:gd name="connsiteX90" fmla="*/ 684288 w 9154996"/>
              <a:gd name="connsiteY90" fmla="*/ 3492950 h 4956157"/>
              <a:gd name="connsiteX91" fmla="*/ 884739 w 9154996"/>
              <a:gd name="connsiteY91" fmla="*/ 3756507 h 4956157"/>
              <a:gd name="connsiteX92" fmla="*/ 1030253 w 9154996"/>
              <a:gd name="connsiteY92" fmla="*/ 3919838 h 4956157"/>
              <a:gd name="connsiteX93" fmla="*/ 1055495 w 9154996"/>
              <a:gd name="connsiteY93" fmla="*/ 4216804 h 4956157"/>
              <a:gd name="connsiteX94" fmla="*/ 1008723 w 9154996"/>
              <a:gd name="connsiteY94" fmla="*/ 4420969 h 4956157"/>
              <a:gd name="connsiteX95" fmla="*/ 1019859 w 9154996"/>
              <a:gd name="connsiteY95" fmla="*/ 4452893 h 4956157"/>
              <a:gd name="connsiteX96" fmla="*/ 1232190 w 9154996"/>
              <a:gd name="connsiteY96" fmla="*/ 4640723 h 4956157"/>
              <a:gd name="connsiteX97" fmla="*/ 1526186 w 9154996"/>
              <a:gd name="connsiteY97" fmla="*/ 4827812 h 4956157"/>
              <a:gd name="connsiteX98" fmla="*/ 2264889 w 9154996"/>
              <a:gd name="connsiteY98" fmla="*/ 4850084 h 4956157"/>
              <a:gd name="connsiteX99" fmla="*/ 2828383 w 9154996"/>
              <a:gd name="connsiteY99" fmla="*/ 4807766 h 4956157"/>
              <a:gd name="connsiteX100" fmla="*/ 3412663 w 9154996"/>
              <a:gd name="connsiteY100" fmla="*/ 4764707 h 4956157"/>
              <a:gd name="connsiteX101" fmla="*/ 4216698 w 9154996"/>
              <a:gd name="connsiteY101" fmla="*/ 4739465 h 4956157"/>
              <a:gd name="connsiteX102" fmla="*/ 4843297 w 9154996"/>
              <a:gd name="connsiteY102" fmla="*/ 4791434 h 4956157"/>
              <a:gd name="connsiteX103" fmla="*/ 5291715 w 9154996"/>
              <a:gd name="connsiteY103" fmla="*/ 4821131 h 4956157"/>
              <a:gd name="connsiteX104" fmla="*/ 5275382 w 9154996"/>
              <a:gd name="connsiteY104" fmla="*/ 4790691 h 4956157"/>
              <a:gd name="connsiteX105" fmla="*/ 5285034 w 9154996"/>
              <a:gd name="connsiteY105" fmla="*/ 4560543 h 4956157"/>
              <a:gd name="connsiteX106" fmla="*/ 5691136 w 9154996"/>
              <a:gd name="connsiteY106" fmla="*/ 4495211 h 4956157"/>
              <a:gd name="connsiteX107" fmla="*/ 5679999 w 9154996"/>
              <a:gd name="connsiteY107" fmla="*/ 4760252 h 4956157"/>
              <a:gd name="connsiteX108" fmla="*/ 5503304 w 9154996"/>
              <a:gd name="connsiteY108" fmla="*/ 4828555 h 4956157"/>
              <a:gd name="connsiteX109" fmla="*/ 5350367 w 9154996"/>
              <a:gd name="connsiteY109" fmla="*/ 4841175 h 4956157"/>
              <a:gd name="connsiteX110" fmla="*/ 5495138 w 9154996"/>
              <a:gd name="connsiteY110" fmla="*/ 4909478 h 4956157"/>
              <a:gd name="connsiteX111" fmla="*/ 5965829 w 9154996"/>
              <a:gd name="connsiteY111" fmla="*/ 4903538 h 4956157"/>
              <a:gd name="connsiteX112" fmla="*/ 6433550 w 9154996"/>
              <a:gd name="connsiteY112" fmla="*/ 4754313 h 4956157"/>
              <a:gd name="connsiteX113" fmla="*/ 6877515 w 9154996"/>
              <a:gd name="connsiteY113" fmla="*/ 4665223 h 4956157"/>
              <a:gd name="connsiteX114" fmla="*/ 7660763 w 9154996"/>
              <a:gd name="connsiteY114" fmla="*/ 4663738 h 4956157"/>
              <a:gd name="connsiteX115" fmla="*/ 8280679 w 9154996"/>
              <a:gd name="connsiteY115" fmla="*/ 4689723 h 4956157"/>
              <a:gd name="connsiteX116" fmla="*/ 8694945 w 9154996"/>
              <a:gd name="connsiteY116" fmla="*/ 4732041 h 4956157"/>
              <a:gd name="connsiteX117" fmla="*/ 8985973 w 9154996"/>
              <a:gd name="connsiteY117" fmla="*/ 4788464 h 4956157"/>
              <a:gd name="connsiteX118" fmla="*/ 9095247 w 9154996"/>
              <a:gd name="connsiteY118" fmla="*/ 4800529 h 4956157"/>
              <a:gd name="connsiteX119" fmla="*/ 9154996 w 9154996"/>
              <a:gd name="connsiteY119" fmla="*/ 4803161 h 4956157"/>
              <a:gd name="connsiteX120" fmla="*/ 9154996 w 9154996"/>
              <a:gd name="connsiteY120" fmla="*/ 4824858 h 4956157"/>
              <a:gd name="connsiteX121" fmla="*/ 9096847 w 9154996"/>
              <a:gd name="connsiteY121" fmla="*/ 4822929 h 4956157"/>
              <a:gd name="connsiteX122" fmla="*/ 8958503 w 9154996"/>
              <a:gd name="connsiteY122" fmla="*/ 4806282 h 4956157"/>
              <a:gd name="connsiteX123" fmla="*/ 8715734 w 9154996"/>
              <a:gd name="connsiteY123" fmla="*/ 4758026 h 4956157"/>
              <a:gd name="connsiteX124" fmla="*/ 8322253 w 9154996"/>
              <a:gd name="connsiteY124" fmla="*/ 4714965 h 4956157"/>
              <a:gd name="connsiteX125" fmla="*/ 7579839 w 9154996"/>
              <a:gd name="connsiteY125" fmla="*/ 4682299 h 4956157"/>
              <a:gd name="connsiteX126" fmla="*/ 6907211 w 9154996"/>
              <a:gd name="connsiteY126" fmla="*/ 4684526 h 4956157"/>
              <a:gd name="connsiteX127" fmla="*/ 6294719 w 9154996"/>
              <a:gd name="connsiteY127" fmla="*/ 4825585 h 4956157"/>
              <a:gd name="connsiteX128" fmla="*/ 5936132 w 9154996"/>
              <a:gd name="connsiteY128" fmla="*/ 4933235 h 4956157"/>
              <a:gd name="connsiteX129" fmla="*/ 5471380 w 9154996"/>
              <a:gd name="connsiteY129" fmla="*/ 4925069 h 4956157"/>
              <a:gd name="connsiteX130" fmla="*/ 5332549 w 9154996"/>
              <a:gd name="connsiteY130" fmla="*/ 4854539 h 4956157"/>
              <a:gd name="connsiteX131" fmla="*/ 5304338 w 9154996"/>
              <a:gd name="connsiteY131" fmla="*/ 4842660 h 4956157"/>
              <a:gd name="connsiteX132" fmla="*/ 4721541 w 9154996"/>
              <a:gd name="connsiteY132" fmla="*/ 4797373 h 4956157"/>
              <a:gd name="connsiteX133" fmla="*/ 3907112 w 9154996"/>
              <a:gd name="connsiteY133" fmla="*/ 4765449 h 4956157"/>
              <a:gd name="connsiteX134" fmla="*/ 3182514 w 9154996"/>
              <a:gd name="connsiteY134" fmla="*/ 4801828 h 4956157"/>
              <a:gd name="connsiteX135" fmla="*/ 2587840 w 9154996"/>
              <a:gd name="connsiteY135" fmla="*/ 4851569 h 4956157"/>
              <a:gd name="connsiteX136" fmla="*/ 1731836 w 9154996"/>
              <a:gd name="connsiteY136" fmla="*/ 4870130 h 4956157"/>
              <a:gd name="connsiteX137" fmla="*/ 1437838 w 9154996"/>
              <a:gd name="connsiteY137" fmla="*/ 4830781 h 4956157"/>
              <a:gd name="connsiteX138" fmla="*/ 1228477 w 9154996"/>
              <a:gd name="connsiteY138" fmla="*/ 4671163 h 4956157"/>
              <a:gd name="connsiteX139" fmla="*/ 1020601 w 9154996"/>
              <a:gd name="connsiteY139" fmla="*/ 4474423 h 4956157"/>
              <a:gd name="connsiteX140" fmla="*/ 993875 w 9154996"/>
              <a:gd name="connsiteY140" fmla="*/ 4487786 h 4956157"/>
              <a:gd name="connsiteX141" fmla="*/ 902557 w 9154996"/>
              <a:gd name="connsiteY141" fmla="*/ 4703828 h 4956157"/>
              <a:gd name="connsiteX142" fmla="*/ 592970 w 9154996"/>
              <a:gd name="connsiteY142" fmla="*/ 4740949 h 4956157"/>
              <a:gd name="connsiteX143" fmla="*/ 610788 w 9154996"/>
              <a:gd name="connsiteY143" fmla="*/ 4481846 h 4956157"/>
              <a:gd name="connsiteX144" fmla="*/ 878800 w 9154996"/>
              <a:gd name="connsiteY144" fmla="*/ 4418741 h 4956157"/>
              <a:gd name="connsiteX145" fmla="*/ 967147 w 9154996"/>
              <a:gd name="connsiteY145" fmla="*/ 4435075 h 4956157"/>
              <a:gd name="connsiteX146" fmla="*/ 990162 w 9154996"/>
              <a:gd name="connsiteY146" fmla="*/ 4423939 h 4956157"/>
              <a:gd name="connsiteX147" fmla="*/ 1048813 w 9154996"/>
              <a:gd name="connsiteY147" fmla="*/ 4101730 h 4956157"/>
              <a:gd name="connsiteX148" fmla="*/ 918890 w 9154996"/>
              <a:gd name="connsiteY148" fmla="*/ 3812930 h 4956157"/>
              <a:gd name="connsiteX149" fmla="*/ 791937 w 9154996"/>
              <a:gd name="connsiteY149" fmla="*/ 3702311 h 4956157"/>
              <a:gd name="connsiteX150" fmla="*/ 647167 w 9154996"/>
              <a:gd name="connsiteY150" fmla="*/ 3318482 h 4956157"/>
              <a:gd name="connsiteX151" fmla="*/ 638257 w 9154996"/>
              <a:gd name="connsiteY151" fmla="*/ 3287301 h 4956157"/>
              <a:gd name="connsiteX152" fmla="*/ 598909 w 9154996"/>
              <a:gd name="connsiteY152" fmla="*/ 3132136 h 4956157"/>
              <a:gd name="connsiteX153" fmla="*/ 585546 w 9154996"/>
              <a:gd name="connsiteY153" fmla="*/ 3074228 h 4956157"/>
              <a:gd name="connsiteX154" fmla="*/ 581833 w 9154996"/>
              <a:gd name="connsiteY154" fmla="*/ 2869321 h 4956157"/>
              <a:gd name="connsiteX155" fmla="*/ 592228 w 9154996"/>
              <a:gd name="connsiteY155" fmla="*/ 2786170 h 4956157"/>
              <a:gd name="connsiteX156" fmla="*/ 604106 w 9154996"/>
              <a:gd name="connsiteY156" fmla="*/ 2666642 h 4956157"/>
              <a:gd name="connsiteX157" fmla="*/ 598168 w 9154996"/>
              <a:gd name="connsiteY157" fmla="*/ 2628036 h 4956157"/>
              <a:gd name="connsiteX158" fmla="*/ 569955 w 9154996"/>
              <a:gd name="connsiteY158" fmla="*/ 2463220 h 4956157"/>
              <a:gd name="connsiteX159" fmla="*/ 500911 w 9154996"/>
              <a:gd name="connsiteY159" fmla="*/ 2459508 h 4956157"/>
              <a:gd name="connsiteX160" fmla="*/ 447457 w 9154996"/>
              <a:gd name="connsiteY160" fmla="*/ 2446887 h 4956157"/>
              <a:gd name="connsiteX161" fmla="*/ 391775 w 9154996"/>
              <a:gd name="connsiteY161" fmla="*/ 2352600 h 4956157"/>
              <a:gd name="connsiteX162" fmla="*/ 470472 w 9154996"/>
              <a:gd name="connsiteY162" fmla="*/ 2270192 h 4956157"/>
              <a:gd name="connsiteX163" fmla="*/ 460819 w 9154996"/>
              <a:gd name="connsiteY163" fmla="*/ 2117997 h 4956157"/>
              <a:gd name="connsiteX164" fmla="*/ 417759 w 9154996"/>
              <a:gd name="connsiteY164" fmla="*/ 2125420 h 4956157"/>
              <a:gd name="connsiteX165" fmla="*/ 390290 w 9154996"/>
              <a:gd name="connsiteY165" fmla="*/ 2156602 h 4956157"/>
              <a:gd name="connsiteX166" fmla="*/ 414047 w 9154996"/>
              <a:gd name="connsiteY166" fmla="*/ 2190753 h 4956157"/>
              <a:gd name="connsiteX167" fmla="*/ 458592 w 9154996"/>
              <a:gd name="connsiteY167" fmla="*/ 2201147 h 4956157"/>
              <a:gd name="connsiteX168" fmla="*/ 763724 w 9154996"/>
              <a:gd name="connsiteY168" fmla="*/ 2210798 h 4956157"/>
              <a:gd name="connsiteX169" fmla="*/ 1054751 w 9154996"/>
              <a:gd name="connsiteY169" fmla="*/ 2220450 h 4956157"/>
              <a:gd name="connsiteX170" fmla="*/ 1106720 w 9154996"/>
              <a:gd name="connsiteY170" fmla="*/ 2215253 h 4956157"/>
              <a:gd name="connsiteX171" fmla="*/ 1136417 w 9154996"/>
              <a:gd name="connsiteY171" fmla="*/ 2182586 h 4956157"/>
              <a:gd name="connsiteX172" fmla="*/ 1110433 w 9154996"/>
              <a:gd name="connsiteY172" fmla="*/ 2146950 h 4956157"/>
              <a:gd name="connsiteX173" fmla="*/ 1045100 w 9154996"/>
              <a:gd name="connsiteY173" fmla="*/ 2136557 h 4956157"/>
              <a:gd name="connsiteX174" fmla="*/ 460819 w 9154996"/>
              <a:gd name="connsiteY174" fmla="*/ 2117997 h 4956157"/>
              <a:gd name="connsiteX175" fmla="*/ 425926 w 9154996"/>
              <a:gd name="connsiteY175" fmla="*/ 2063800 h 4956157"/>
              <a:gd name="connsiteX176" fmla="*/ 465274 w 9154996"/>
              <a:gd name="connsiteY176" fmla="*/ 2065285 h 4956157"/>
              <a:gd name="connsiteX177" fmla="*/ 506849 w 9154996"/>
              <a:gd name="connsiteY177" fmla="*/ 2066770 h 4956157"/>
              <a:gd name="connsiteX178" fmla="*/ 526151 w 9154996"/>
              <a:gd name="connsiteY178" fmla="*/ 2066770 h 4956157"/>
              <a:gd name="connsiteX179" fmla="*/ 1096326 w 9154996"/>
              <a:gd name="connsiteY179" fmla="*/ 2083845 h 4956157"/>
              <a:gd name="connsiteX180" fmla="*/ 1137159 w 9154996"/>
              <a:gd name="connsiteY180" fmla="*/ 2097209 h 4956157"/>
              <a:gd name="connsiteX181" fmla="*/ 1192840 w 9154996"/>
              <a:gd name="connsiteY181" fmla="*/ 2187041 h 4956157"/>
              <a:gd name="connsiteX182" fmla="*/ 1128251 w 9154996"/>
              <a:gd name="connsiteY182" fmla="*/ 2267964 h 4956157"/>
              <a:gd name="connsiteX183" fmla="*/ 1097811 w 9154996"/>
              <a:gd name="connsiteY183" fmla="*/ 2276131 h 4956157"/>
              <a:gd name="connsiteX184" fmla="*/ 443001 w 9154996"/>
              <a:gd name="connsiteY184" fmla="*/ 2256828 h 4956157"/>
              <a:gd name="connsiteX185" fmla="*/ 338320 w 9154996"/>
              <a:gd name="connsiteY185" fmla="*/ 2126163 h 4956157"/>
              <a:gd name="connsiteX186" fmla="*/ 425926 w 9154996"/>
              <a:gd name="connsiteY186" fmla="*/ 2063800 h 4956157"/>
              <a:gd name="connsiteX187" fmla="*/ 446713 w 9154996"/>
              <a:gd name="connsiteY187" fmla="*/ 1916802 h 4956157"/>
              <a:gd name="connsiteX188" fmla="*/ 390289 w 9154996"/>
              <a:gd name="connsiteY188" fmla="*/ 1927939 h 4956157"/>
              <a:gd name="connsiteX189" fmla="*/ 388062 w 9154996"/>
              <a:gd name="connsiteY189" fmla="*/ 1982877 h 4956157"/>
              <a:gd name="connsiteX190" fmla="*/ 440773 w 9154996"/>
              <a:gd name="connsiteY190" fmla="*/ 1996983 h 4956157"/>
              <a:gd name="connsiteX191" fmla="*/ 1098554 w 9154996"/>
              <a:gd name="connsiteY191" fmla="*/ 2018513 h 4956157"/>
              <a:gd name="connsiteX192" fmla="*/ 1149038 w 9154996"/>
              <a:gd name="connsiteY192" fmla="*/ 2008119 h 4956157"/>
              <a:gd name="connsiteX193" fmla="*/ 1151266 w 9154996"/>
              <a:gd name="connsiteY193" fmla="*/ 1952438 h 4956157"/>
              <a:gd name="connsiteX194" fmla="*/ 1098554 w 9154996"/>
              <a:gd name="connsiteY194" fmla="*/ 1937590 h 4956157"/>
              <a:gd name="connsiteX195" fmla="*/ 523923 w 9154996"/>
              <a:gd name="connsiteY195" fmla="*/ 192914 h 4956157"/>
              <a:gd name="connsiteX196" fmla="*/ 408107 w 9154996"/>
              <a:gd name="connsiteY196" fmla="*/ 273095 h 4956157"/>
              <a:gd name="connsiteX197" fmla="*/ 183898 w 9154996"/>
              <a:gd name="connsiteY197" fmla="*/ 552985 h 4956157"/>
              <a:gd name="connsiteX198" fmla="*/ 150488 w 9154996"/>
              <a:gd name="connsiteY198" fmla="*/ 820997 h 4956157"/>
              <a:gd name="connsiteX199" fmla="*/ 244033 w 9154996"/>
              <a:gd name="connsiteY199" fmla="*/ 1149145 h 4956157"/>
              <a:gd name="connsiteX200" fmla="*/ 242548 w 9154996"/>
              <a:gd name="connsiteY200" fmla="*/ 1156569 h 4956157"/>
              <a:gd name="connsiteX201" fmla="*/ 154200 w 9154996"/>
              <a:gd name="connsiteY201" fmla="*/ 950920 h 4956157"/>
              <a:gd name="connsiteX202" fmla="*/ 131186 w 9154996"/>
              <a:gd name="connsiteY202" fmla="*/ 648757 h 4956157"/>
              <a:gd name="connsiteX203" fmla="*/ 215821 w 9154996"/>
              <a:gd name="connsiteY203" fmla="*/ 443851 h 4956157"/>
              <a:gd name="connsiteX204" fmla="*/ 500165 w 9154996"/>
              <a:gd name="connsiteY204" fmla="*/ 201081 h 4956157"/>
              <a:gd name="connsiteX205" fmla="*/ 523923 w 9154996"/>
              <a:gd name="connsiteY205" fmla="*/ 192914 h 4956157"/>
              <a:gd name="connsiteX206" fmla="*/ 800630 w 9154996"/>
              <a:gd name="connsiteY206" fmla="*/ 46764 h 4956157"/>
              <a:gd name="connsiteX207" fmla="*/ 713588 w 9154996"/>
              <a:gd name="connsiteY207" fmla="*/ 47343 h 4956157"/>
              <a:gd name="connsiteX208" fmla="*/ 595938 w 9154996"/>
              <a:gd name="connsiteY208" fmla="*/ 67446 h 4956157"/>
              <a:gd name="connsiteX209" fmla="*/ 175732 w 9154996"/>
              <a:gd name="connsiteY209" fmla="*/ 344366 h 4956157"/>
              <a:gd name="connsiteX210" fmla="*/ 49521 w 9154996"/>
              <a:gd name="connsiteY210" fmla="*/ 655438 h 4956157"/>
              <a:gd name="connsiteX211" fmla="*/ 137126 w 9154996"/>
              <a:gd name="connsiteY211" fmla="*/ 1109796 h 4956157"/>
              <a:gd name="connsiteX212" fmla="*/ 310109 w 9154996"/>
              <a:gd name="connsiteY212" fmla="*/ 1387460 h 4956157"/>
              <a:gd name="connsiteX213" fmla="*/ 440773 w 9154996"/>
              <a:gd name="connsiteY213" fmla="*/ 1695562 h 4956157"/>
              <a:gd name="connsiteX214" fmla="*/ 460819 w 9154996"/>
              <a:gd name="connsiteY214" fmla="*/ 1792076 h 4956157"/>
              <a:gd name="connsiteX215" fmla="*/ 492743 w 9154996"/>
              <a:gd name="connsiteY215" fmla="*/ 1817318 h 4956157"/>
              <a:gd name="connsiteX216" fmla="*/ 1065146 w 9154996"/>
              <a:gd name="connsiteY216" fmla="*/ 1836621 h 4956157"/>
              <a:gd name="connsiteX217" fmla="*/ 1089645 w 9154996"/>
              <a:gd name="connsiteY217" fmla="*/ 1818803 h 4956157"/>
              <a:gd name="connsiteX218" fmla="*/ 1116372 w 9154996"/>
              <a:gd name="connsiteY218" fmla="*/ 1688138 h 4956157"/>
              <a:gd name="connsiteX219" fmla="*/ 1268567 w 9154996"/>
              <a:gd name="connsiteY219" fmla="*/ 1319900 h 4956157"/>
              <a:gd name="connsiteX220" fmla="*/ 1376960 w 9154996"/>
              <a:gd name="connsiteY220" fmla="*/ 1166220 h 4956157"/>
              <a:gd name="connsiteX221" fmla="*/ 1468276 w 9154996"/>
              <a:gd name="connsiteY221" fmla="*/ 916026 h 4956157"/>
              <a:gd name="connsiteX222" fmla="*/ 1468276 w 9154996"/>
              <a:gd name="connsiteY222" fmla="*/ 599015 h 4956157"/>
              <a:gd name="connsiteX223" fmla="*/ 1056236 w 9154996"/>
              <a:gd name="connsiteY223" fmla="*/ 110506 h 4956157"/>
              <a:gd name="connsiteX224" fmla="*/ 800630 w 9154996"/>
              <a:gd name="connsiteY224" fmla="*/ 46764 h 4956157"/>
              <a:gd name="connsiteX225" fmla="*/ 794163 w 9154996"/>
              <a:gd name="connsiteY225" fmla="*/ 814 h 4956157"/>
              <a:gd name="connsiteX226" fmla="*/ 1036191 w 9154996"/>
              <a:gd name="connsiteY226" fmla="*/ 52598 h 4956157"/>
              <a:gd name="connsiteX227" fmla="*/ 1503912 w 9154996"/>
              <a:gd name="connsiteY227" fmla="*/ 551500 h 4956157"/>
              <a:gd name="connsiteX228" fmla="*/ 1518761 w 9154996"/>
              <a:gd name="connsiteY228" fmla="*/ 910830 h 4956157"/>
              <a:gd name="connsiteX229" fmla="*/ 1377702 w 9154996"/>
              <a:gd name="connsiteY229" fmla="*/ 1250855 h 4956157"/>
              <a:gd name="connsiteX230" fmla="*/ 1264855 w 9154996"/>
              <a:gd name="connsiteY230" fmla="*/ 1406020 h 4956157"/>
              <a:gd name="connsiteX231" fmla="*/ 1163144 w 9154996"/>
              <a:gd name="connsiteY231" fmla="*/ 1694078 h 4956157"/>
              <a:gd name="connsiteX232" fmla="*/ 1115630 w 9154996"/>
              <a:gd name="connsiteY232" fmla="*/ 1876711 h 4956157"/>
              <a:gd name="connsiteX233" fmla="*/ 1149781 w 9154996"/>
              <a:gd name="connsiteY233" fmla="*/ 1887848 h 4956157"/>
              <a:gd name="connsiteX234" fmla="*/ 1229961 w 9154996"/>
              <a:gd name="connsiteY234" fmla="*/ 1991044 h 4956157"/>
              <a:gd name="connsiteX235" fmla="*/ 1126023 w 9154996"/>
              <a:gd name="connsiteY235" fmla="*/ 2077164 h 4956157"/>
              <a:gd name="connsiteX236" fmla="*/ 1100038 w 9154996"/>
              <a:gd name="connsiteY236" fmla="*/ 2077906 h 4956157"/>
              <a:gd name="connsiteX237" fmla="*/ 423698 w 9154996"/>
              <a:gd name="connsiteY237" fmla="*/ 2054891 h 4956157"/>
              <a:gd name="connsiteX238" fmla="*/ 368017 w 9154996"/>
              <a:gd name="connsiteY238" fmla="*/ 2039300 h 4956157"/>
              <a:gd name="connsiteX239" fmla="*/ 311594 w 9154996"/>
              <a:gd name="connsiteY239" fmla="*/ 1951695 h 4956157"/>
              <a:gd name="connsiteX240" fmla="*/ 382123 w 9154996"/>
              <a:gd name="connsiteY240" fmla="*/ 1867803 h 4956157"/>
              <a:gd name="connsiteX241" fmla="*/ 434092 w 9154996"/>
              <a:gd name="connsiteY241" fmla="*/ 1854439 h 4956157"/>
              <a:gd name="connsiteX242" fmla="*/ 387320 w 9154996"/>
              <a:gd name="connsiteY242" fmla="*/ 1655472 h 4956157"/>
              <a:gd name="connsiteX243" fmla="*/ 301199 w 9154996"/>
              <a:gd name="connsiteY243" fmla="*/ 1459474 h 4956157"/>
              <a:gd name="connsiteX244" fmla="*/ 137869 w 9154996"/>
              <a:gd name="connsiteY244" fmla="*/ 1212992 h 4956157"/>
              <a:gd name="connsiteX245" fmla="*/ 2748 w 9154996"/>
              <a:gd name="connsiteY245" fmla="*/ 664348 h 4956157"/>
              <a:gd name="connsiteX246" fmla="*/ 145292 w 9154996"/>
              <a:gd name="connsiteY246" fmla="*/ 308730 h 4956157"/>
              <a:gd name="connsiteX247" fmla="*/ 549909 w 9154996"/>
              <a:gd name="connsiteY247" fmla="*/ 32552 h 4956157"/>
              <a:gd name="connsiteX248" fmla="*/ 794163 w 9154996"/>
              <a:gd name="connsiteY248" fmla="*/ 814 h 495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9154996" h="4956157">
                <a:moveTo>
                  <a:pt x="5500984" y="4456419"/>
                </a:moveTo>
                <a:cubicBezTo>
                  <a:pt x="5444468" y="4459946"/>
                  <a:pt x="5389343" y="4481104"/>
                  <a:pt x="5347397" y="4519710"/>
                </a:cubicBezTo>
                <a:cubicBezTo>
                  <a:pt x="5299140" y="4564254"/>
                  <a:pt x="5267216" y="4617708"/>
                  <a:pt x="5265731" y="4684526"/>
                </a:cubicBezTo>
                <a:cubicBezTo>
                  <a:pt x="5264989" y="4732783"/>
                  <a:pt x="5282807" y="4775843"/>
                  <a:pt x="5316958" y="4809995"/>
                </a:cubicBezTo>
                <a:cubicBezTo>
                  <a:pt x="5337746" y="4830781"/>
                  <a:pt x="5365215" y="4813706"/>
                  <a:pt x="5383033" y="4817418"/>
                </a:cubicBezTo>
                <a:cubicBezTo>
                  <a:pt x="5402336" y="4817418"/>
                  <a:pt x="5416441" y="4818903"/>
                  <a:pt x="5429805" y="4817418"/>
                </a:cubicBezTo>
                <a:cubicBezTo>
                  <a:pt x="5505531" y="4809995"/>
                  <a:pt x="5580515" y="4801085"/>
                  <a:pt x="5647333" y="4760252"/>
                </a:cubicBezTo>
                <a:cubicBezTo>
                  <a:pt x="5735680" y="4705313"/>
                  <a:pt x="5769831" y="4570936"/>
                  <a:pt x="5662924" y="4498922"/>
                </a:cubicBezTo>
                <a:cubicBezTo>
                  <a:pt x="5615409" y="4466998"/>
                  <a:pt x="5557501" y="4452893"/>
                  <a:pt x="5500984" y="4456419"/>
                </a:cubicBezTo>
                <a:close/>
                <a:moveTo>
                  <a:pt x="836483" y="4434332"/>
                </a:moveTo>
                <a:cubicBezTo>
                  <a:pt x="761498" y="4432105"/>
                  <a:pt x="690226" y="4446211"/>
                  <a:pt x="627864" y="4491498"/>
                </a:cubicBezTo>
                <a:cubicBezTo>
                  <a:pt x="580350" y="4525649"/>
                  <a:pt x="552880" y="4571679"/>
                  <a:pt x="559562" y="4632557"/>
                </a:cubicBezTo>
                <a:cubicBezTo>
                  <a:pt x="568470" y="4715708"/>
                  <a:pt x="641970" y="4775843"/>
                  <a:pt x="745908" y="4776586"/>
                </a:cubicBezTo>
                <a:cubicBezTo>
                  <a:pt x="793422" y="4776586"/>
                  <a:pt x="837967" y="4749116"/>
                  <a:pt x="872119" y="4705313"/>
                </a:cubicBezTo>
                <a:cubicBezTo>
                  <a:pt x="926315" y="4637011"/>
                  <a:pt x="951556" y="4556088"/>
                  <a:pt x="974572" y="4473680"/>
                </a:cubicBezTo>
                <a:cubicBezTo>
                  <a:pt x="978284" y="4459575"/>
                  <a:pt x="970859" y="4458090"/>
                  <a:pt x="959723" y="4455120"/>
                </a:cubicBezTo>
                <a:cubicBezTo>
                  <a:pt x="919633" y="4441756"/>
                  <a:pt x="878058" y="4435817"/>
                  <a:pt x="836483" y="4434332"/>
                </a:cubicBezTo>
                <a:close/>
                <a:moveTo>
                  <a:pt x="799745" y="3180173"/>
                </a:moveTo>
                <a:cubicBezTo>
                  <a:pt x="746465" y="3185915"/>
                  <a:pt x="694125" y="3223082"/>
                  <a:pt x="676863" y="3273194"/>
                </a:cubicBezTo>
                <a:cubicBezTo>
                  <a:pt x="671666" y="3288786"/>
                  <a:pt x="674636" y="3295467"/>
                  <a:pt x="687999" y="3302892"/>
                </a:cubicBezTo>
                <a:cubicBezTo>
                  <a:pt x="716954" y="3318482"/>
                  <a:pt x="747393" y="3326649"/>
                  <a:pt x="780059" y="3325907"/>
                </a:cubicBezTo>
                <a:cubicBezTo>
                  <a:pt x="840937" y="3325907"/>
                  <a:pt x="878058" y="3296952"/>
                  <a:pt x="885482" y="3243498"/>
                </a:cubicBezTo>
                <a:cubicBezTo>
                  <a:pt x="889194" y="3217514"/>
                  <a:pt x="875088" y="3193756"/>
                  <a:pt x="852073" y="3185590"/>
                </a:cubicBezTo>
                <a:cubicBezTo>
                  <a:pt x="835369" y="3179837"/>
                  <a:pt x="817505" y="3178259"/>
                  <a:pt x="799745" y="3180173"/>
                </a:cubicBezTo>
                <a:close/>
                <a:moveTo>
                  <a:pt x="761557" y="3002179"/>
                </a:moveTo>
                <a:cubicBezTo>
                  <a:pt x="713566" y="3008617"/>
                  <a:pt x="661086" y="3037293"/>
                  <a:pt x="638257" y="3073485"/>
                </a:cubicBezTo>
                <a:cubicBezTo>
                  <a:pt x="628606" y="3089076"/>
                  <a:pt x="632319" y="3095758"/>
                  <a:pt x="646424" y="3102439"/>
                </a:cubicBezTo>
                <a:cubicBezTo>
                  <a:pt x="670923" y="3114318"/>
                  <a:pt x="696909" y="3116545"/>
                  <a:pt x="725862" y="3119515"/>
                </a:cubicBezTo>
                <a:cubicBezTo>
                  <a:pt x="739226" y="3118030"/>
                  <a:pt x="755560" y="3117287"/>
                  <a:pt x="771893" y="3113576"/>
                </a:cubicBezTo>
                <a:cubicBezTo>
                  <a:pt x="807529" y="3105409"/>
                  <a:pt x="832028" y="3079425"/>
                  <a:pt x="835740" y="3046758"/>
                </a:cubicBezTo>
                <a:cubicBezTo>
                  <a:pt x="838710" y="3024486"/>
                  <a:pt x="829800" y="3009638"/>
                  <a:pt x="806786" y="3003698"/>
                </a:cubicBezTo>
                <a:cubicBezTo>
                  <a:pt x="793052" y="3000358"/>
                  <a:pt x="777553" y="3000033"/>
                  <a:pt x="761557" y="3002179"/>
                </a:cubicBezTo>
                <a:close/>
                <a:moveTo>
                  <a:pt x="751545" y="2762831"/>
                </a:moveTo>
                <a:cubicBezTo>
                  <a:pt x="704704" y="2761439"/>
                  <a:pt x="648466" y="2786356"/>
                  <a:pt x="632319" y="2822549"/>
                </a:cubicBezTo>
                <a:cubicBezTo>
                  <a:pt x="628606" y="2830716"/>
                  <a:pt x="631576" y="2835913"/>
                  <a:pt x="636772" y="2840367"/>
                </a:cubicBezTo>
                <a:cubicBezTo>
                  <a:pt x="664242" y="2874518"/>
                  <a:pt x="699136" y="2895306"/>
                  <a:pt x="746650" y="2897533"/>
                </a:cubicBezTo>
                <a:cubicBezTo>
                  <a:pt x="754075" y="2896790"/>
                  <a:pt x="764468" y="2895306"/>
                  <a:pt x="774861" y="2893078"/>
                </a:cubicBezTo>
                <a:cubicBezTo>
                  <a:pt x="804559" y="2886397"/>
                  <a:pt x="834998" y="2876745"/>
                  <a:pt x="840937" y="2844079"/>
                </a:cubicBezTo>
                <a:cubicBezTo>
                  <a:pt x="846876" y="2812898"/>
                  <a:pt x="820892" y="2794337"/>
                  <a:pt x="798619" y="2776519"/>
                </a:cubicBezTo>
                <a:cubicBezTo>
                  <a:pt x="797134" y="2775034"/>
                  <a:pt x="794907" y="2774292"/>
                  <a:pt x="793422" y="2773549"/>
                </a:cubicBezTo>
                <a:cubicBezTo>
                  <a:pt x="781729" y="2766682"/>
                  <a:pt x="767159" y="2763295"/>
                  <a:pt x="751545" y="2762831"/>
                </a:cubicBezTo>
                <a:close/>
                <a:moveTo>
                  <a:pt x="758528" y="2553052"/>
                </a:moveTo>
                <a:cubicBezTo>
                  <a:pt x="725120" y="2556765"/>
                  <a:pt x="699136" y="2574582"/>
                  <a:pt x="675378" y="2596854"/>
                </a:cubicBezTo>
                <a:cubicBezTo>
                  <a:pt x="661273" y="2610219"/>
                  <a:pt x="635287" y="2625809"/>
                  <a:pt x="640485" y="2642885"/>
                </a:cubicBezTo>
                <a:cubicBezTo>
                  <a:pt x="648652" y="2666642"/>
                  <a:pt x="678348" y="2673324"/>
                  <a:pt x="703590" y="2677778"/>
                </a:cubicBezTo>
                <a:cubicBezTo>
                  <a:pt x="708787" y="2678520"/>
                  <a:pt x="713241" y="2677778"/>
                  <a:pt x="718439" y="2677778"/>
                </a:cubicBezTo>
                <a:cubicBezTo>
                  <a:pt x="747393" y="2677036"/>
                  <a:pt x="775604" y="2670354"/>
                  <a:pt x="801589" y="2656248"/>
                </a:cubicBezTo>
                <a:cubicBezTo>
                  <a:pt x="842422" y="2633233"/>
                  <a:pt x="844649" y="2594627"/>
                  <a:pt x="807529" y="2565673"/>
                </a:cubicBezTo>
                <a:cubicBezTo>
                  <a:pt x="792679" y="2553795"/>
                  <a:pt x="776346" y="2551568"/>
                  <a:pt x="758528" y="2553052"/>
                </a:cubicBezTo>
                <a:close/>
                <a:moveTo>
                  <a:pt x="503138" y="2319191"/>
                </a:moveTo>
                <a:cubicBezTo>
                  <a:pt x="466017" y="2317706"/>
                  <a:pt x="444487" y="2334039"/>
                  <a:pt x="443744" y="2360024"/>
                </a:cubicBezTo>
                <a:cubicBezTo>
                  <a:pt x="443744" y="2385266"/>
                  <a:pt x="466017" y="2402342"/>
                  <a:pt x="501653" y="2403827"/>
                </a:cubicBezTo>
                <a:cubicBezTo>
                  <a:pt x="590743" y="2406796"/>
                  <a:pt x="1026541" y="2422387"/>
                  <a:pt x="1051782" y="2420160"/>
                </a:cubicBezTo>
                <a:cubicBezTo>
                  <a:pt x="1074055" y="2418675"/>
                  <a:pt x="1094100" y="2407539"/>
                  <a:pt x="1097070" y="2383040"/>
                </a:cubicBezTo>
                <a:cubicBezTo>
                  <a:pt x="1099297" y="2357797"/>
                  <a:pt x="1080737" y="2345176"/>
                  <a:pt x="1058464" y="2339237"/>
                </a:cubicBezTo>
                <a:cubicBezTo>
                  <a:pt x="1047329" y="2336267"/>
                  <a:pt x="618212" y="2322161"/>
                  <a:pt x="503138" y="2319191"/>
                </a:cubicBezTo>
                <a:close/>
                <a:moveTo>
                  <a:pt x="470472" y="2270192"/>
                </a:moveTo>
                <a:cubicBezTo>
                  <a:pt x="489032" y="2270192"/>
                  <a:pt x="506850" y="2269450"/>
                  <a:pt x="525411" y="2270192"/>
                </a:cubicBezTo>
                <a:lnTo>
                  <a:pt x="1067374" y="2287268"/>
                </a:lnTo>
                <a:cubicBezTo>
                  <a:pt x="1120828" y="2297661"/>
                  <a:pt x="1155721" y="2339237"/>
                  <a:pt x="1152751" y="2388236"/>
                </a:cubicBezTo>
                <a:cubicBezTo>
                  <a:pt x="1149782" y="2435751"/>
                  <a:pt x="1106721" y="2476583"/>
                  <a:pt x="1054010" y="2475841"/>
                </a:cubicBezTo>
                <a:lnTo>
                  <a:pt x="643455" y="2463963"/>
                </a:lnTo>
                <a:cubicBezTo>
                  <a:pt x="587773" y="2462478"/>
                  <a:pt x="568470" y="2487720"/>
                  <a:pt x="581092" y="2542658"/>
                </a:cubicBezTo>
                <a:cubicBezTo>
                  <a:pt x="586288" y="2566416"/>
                  <a:pt x="595198" y="2588688"/>
                  <a:pt x="608561" y="2609476"/>
                </a:cubicBezTo>
                <a:cubicBezTo>
                  <a:pt x="618212" y="2624324"/>
                  <a:pt x="621924" y="2629521"/>
                  <a:pt x="636030" y="2611703"/>
                </a:cubicBezTo>
                <a:cubicBezTo>
                  <a:pt x="662015" y="2577552"/>
                  <a:pt x="695423" y="2551568"/>
                  <a:pt x="737742" y="2537462"/>
                </a:cubicBezTo>
                <a:cubicBezTo>
                  <a:pt x="784513" y="2521871"/>
                  <a:pt x="834998" y="2544885"/>
                  <a:pt x="852816" y="2590173"/>
                </a:cubicBezTo>
                <a:cubicBezTo>
                  <a:pt x="863209" y="2616900"/>
                  <a:pt x="855785" y="2641400"/>
                  <a:pt x="830543" y="2662188"/>
                </a:cubicBezTo>
                <a:cubicBezTo>
                  <a:pt x="775604" y="2708217"/>
                  <a:pt x="696909" y="2708960"/>
                  <a:pt x="626379" y="2664414"/>
                </a:cubicBezTo>
                <a:cubicBezTo>
                  <a:pt x="604106" y="2705247"/>
                  <a:pt x="602621" y="2748308"/>
                  <a:pt x="612273" y="2792852"/>
                </a:cubicBezTo>
                <a:cubicBezTo>
                  <a:pt x="616727" y="2814383"/>
                  <a:pt x="625637" y="2800277"/>
                  <a:pt x="633061" y="2793595"/>
                </a:cubicBezTo>
                <a:cubicBezTo>
                  <a:pt x="667955" y="2762414"/>
                  <a:pt x="705817" y="2738656"/>
                  <a:pt x="755560" y="2741626"/>
                </a:cubicBezTo>
                <a:cubicBezTo>
                  <a:pt x="797134" y="2743853"/>
                  <a:pt x="845391" y="2777262"/>
                  <a:pt x="859498" y="2815868"/>
                </a:cubicBezTo>
                <a:cubicBezTo>
                  <a:pt x="869891" y="2844821"/>
                  <a:pt x="859498" y="2873775"/>
                  <a:pt x="830543" y="2893821"/>
                </a:cubicBezTo>
                <a:cubicBezTo>
                  <a:pt x="772635" y="2933911"/>
                  <a:pt x="687257" y="2924259"/>
                  <a:pt x="634545" y="2867837"/>
                </a:cubicBezTo>
                <a:cubicBezTo>
                  <a:pt x="615986" y="2847791"/>
                  <a:pt x="609303" y="2850761"/>
                  <a:pt x="598909" y="2873033"/>
                </a:cubicBezTo>
                <a:cubicBezTo>
                  <a:pt x="570698" y="2933911"/>
                  <a:pt x="558077" y="2994046"/>
                  <a:pt x="595940" y="3055667"/>
                </a:cubicBezTo>
                <a:cubicBezTo>
                  <a:pt x="606334" y="3072000"/>
                  <a:pt x="612273" y="3078683"/>
                  <a:pt x="627121" y="3057152"/>
                </a:cubicBezTo>
                <a:cubicBezTo>
                  <a:pt x="662015" y="3004441"/>
                  <a:pt x="716954" y="2985880"/>
                  <a:pt x="777089" y="2980683"/>
                </a:cubicBezTo>
                <a:cubicBezTo>
                  <a:pt x="814210" y="2976971"/>
                  <a:pt x="845391" y="2991820"/>
                  <a:pt x="854301" y="3014834"/>
                </a:cubicBezTo>
                <a:cubicBezTo>
                  <a:pt x="866179" y="3046015"/>
                  <a:pt x="852816" y="3090561"/>
                  <a:pt x="823119" y="3111349"/>
                </a:cubicBezTo>
                <a:cubicBezTo>
                  <a:pt x="778574" y="3143272"/>
                  <a:pt x="728090" y="3142530"/>
                  <a:pt x="677605" y="3133621"/>
                </a:cubicBezTo>
                <a:cubicBezTo>
                  <a:pt x="665727" y="3131394"/>
                  <a:pt x="653105" y="3129909"/>
                  <a:pt x="644197" y="3123227"/>
                </a:cubicBezTo>
                <a:cubicBezTo>
                  <a:pt x="621924" y="3106894"/>
                  <a:pt x="616727" y="3118772"/>
                  <a:pt x="614501" y="3138818"/>
                </a:cubicBezTo>
                <a:cubicBezTo>
                  <a:pt x="608561" y="3187817"/>
                  <a:pt x="621182" y="3231620"/>
                  <a:pt x="653848" y="3273937"/>
                </a:cubicBezTo>
                <a:cubicBezTo>
                  <a:pt x="675378" y="3216029"/>
                  <a:pt x="712499" y="3179651"/>
                  <a:pt x="769665" y="3164803"/>
                </a:cubicBezTo>
                <a:cubicBezTo>
                  <a:pt x="795649" y="3158121"/>
                  <a:pt x="821634" y="3157378"/>
                  <a:pt x="847618" y="3161833"/>
                </a:cubicBezTo>
                <a:cubicBezTo>
                  <a:pt x="889937" y="3169256"/>
                  <a:pt x="913693" y="3207120"/>
                  <a:pt x="905527" y="3250923"/>
                </a:cubicBezTo>
                <a:cubicBezTo>
                  <a:pt x="892164" y="3320710"/>
                  <a:pt x="823862" y="3360800"/>
                  <a:pt x="746650" y="3343724"/>
                </a:cubicBezTo>
                <a:cubicBezTo>
                  <a:pt x="719924" y="3338528"/>
                  <a:pt x="693939" y="3331103"/>
                  <a:pt x="667955" y="3312543"/>
                </a:cubicBezTo>
                <a:cubicBezTo>
                  <a:pt x="658303" y="3377133"/>
                  <a:pt x="666470" y="3435041"/>
                  <a:pt x="684288" y="3492950"/>
                </a:cubicBezTo>
                <a:cubicBezTo>
                  <a:pt x="719181" y="3605055"/>
                  <a:pt x="794164" y="3685978"/>
                  <a:pt x="884739" y="3756507"/>
                </a:cubicBezTo>
                <a:cubicBezTo>
                  <a:pt x="942648" y="3801794"/>
                  <a:pt x="997587" y="3850794"/>
                  <a:pt x="1030253" y="3919838"/>
                </a:cubicBezTo>
                <a:cubicBezTo>
                  <a:pt x="1074798" y="4015610"/>
                  <a:pt x="1070343" y="4115836"/>
                  <a:pt x="1055495" y="4216804"/>
                </a:cubicBezTo>
                <a:cubicBezTo>
                  <a:pt x="1045101" y="4285849"/>
                  <a:pt x="1026541" y="4353409"/>
                  <a:pt x="1008723" y="4420969"/>
                </a:cubicBezTo>
                <a:cubicBezTo>
                  <a:pt x="1005010" y="4435075"/>
                  <a:pt x="1000556" y="4446211"/>
                  <a:pt x="1019859" y="4452893"/>
                </a:cubicBezTo>
                <a:cubicBezTo>
                  <a:pt x="1116373" y="4486301"/>
                  <a:pt x="1190615" y="4549406"/>
                  <a:pt x="1232190" y="4640723"/>
                </a:cubicBezTo>
                <a:cubicBezTo>
                  <a:pt x="1290841" y="4769904"/>
                  <a:pt x="1401461" y="4810736"/>
                  <a:pt x="1526186" y="4827812"/>
                </a:cubicBezTo>
                <a:cubicBezTo>
                  <a:pt x="1771183" y="4861964"/>
                  <a:pt x="2018407" y="4861964"/>
                  <a:pt x="2264889" y="4850084"/>
                </a:cubicBezTo>
                <a:cubicBezTo>
                  <a:pt x="2452720" y="4841175"/>
                  <a:pt x="2640552" y="4824843"/>
                  <a:pt x="2828383" y="4807766"/>
                </a:cubicBezTo>
                <a:cubicBezTo>
                  <a:pt x="3022896" y="4789949"/>
                  <a:pt x="3217407" y="4774358"/>
                  <a:pt x="3412663" y="4764707"/>
                </a:cubicBezTo>
                <a:cubicBezTo>
                  <a:pt x="3680675" y="4752086"/>
                  <a:pt x="3948687" y="4736495"/>
                  <a:pt x="4216698" y="4739465"/>
                </a:cubicBezTo>
                <a:cubicBezTo>
                  <a:pt x="4426803" y="4741692"/>
                  <a:pt x="4635421" y="4762479"/>
                  <a:pt x="4843297" y="4791434"/>
                </a:cubicBezTo>
                <a:cubicBezTo>
                  <a:pt x="4991039" y="4812221"/>
                  <a:pt x="5140263" y="4827070"/>
                  <a:pt x="5291715" y="4821131"/>
                </a:cubicBezTo>
                <a:cubicBezTo>
                  <a:pt x="5291715" y="4807025"/>
                  <a:pt x="5280579" y="4800343"/>
                  <a:pt x="5275382" y="4790691"/>
                </a:cubicBezTo>
                <a:cubicBezTo>
                  <a:pt x="5230095" y="4711995"/>
                  <a:pt x="5236034" y="4634784"/>
                  <a:pt x="5285034" y="4560543"/>
                </a:cubicBezTo>
                <a:cubicBezTo>
                  <a:pt x="5388230" y="4403893"/>
                  <a:pt x="5575318" y="4403151"/>
                  <a:pt x="5691136" y="4495211"/>
                </a:cubicBezTo>
                <a:cubicBezTo>
                  <a:pt x="5776512" y="4562769"/>
                  <a:pt x="5769089" y="4686753"/>
                  <a:pt x="5679999" y="4760252"/>
                </a:cubicBezTo>
                <a:cubicBezTo>
                  <a:pt x="5628772" y="4802570"/>
                  <a:pt x="5567152" y="4818903"/>
                  <a:pt x="5503304" y="4828555"/>
                </a:cubicBezTo>
                <a:cubicBezTo>
                  <a:pt x="5455047" y="4835979"/>
                  <a:pt x="5406048" y="4839691"/>
                  <a:pt x="5350367" y="4841175"/>
                </a:cubicBezTo>
                <a:cubicBezTo>
                  <a:pt x="5396397" y="4879039"/>
                  <a:pt x="5444654" y="4897600"/>
                  <a:pt x="5495138" y="4909478"/>
                </a:cubicBezTo>
                <a:cubicBezTo>
                  <a:pt x="5652530" y="4947341"/>
                  <a:pt x="5809179" y="4937689"/>
                  <a:pt x="5965829" y="4903538"/>
                </a:cubicBezTo>
                <a:cubicBezTo>
                  <a:pt x="6126191" y="4867902"/>
                  <a:pt x="6278386" y="4804797"/>
                  <a:pt x="6433550" y="4754313"/>
                </a:cubicBezTo>
                <a:cubicBezTo>
                  <a:pt x="6578321" y="4706798"/>
                  <a:pt x="6726062" y="4679329"/>
                  <a:pt x="6877515" y="4665223"/>
                </a:cubicBezTo>
                <a:cubicBezTo>
                  <a:pt x="7138844" y="4640723"/>
                  <a:pt x="7399433" y="4651859"/>
                  <a:pt x="7660763" y="4663738"/>
                </a:cubicBezTo>
                <a:lnTo>
                  <a:pt x="8280679" y="4689723"/>
                </a:lnTo>
                <a:cubicBezTo>
                  <a:pt x="8419509" y="4696405"/>
                  <a:pt x="8557599" y="4711253"/>
                  <a:pt x="8694945" y="4732041"/>
                </a:cubicBezTo>
                <a:cubicBezTo>
                  <a:pt x="8792945" y="4746146"/>
                  <a:pt x="8887973" y="4773616"/>
                  <a:pt x="8985973" y="4788464"/>
                </a:cubicBezTo>
                <a:cubicBezTo>
                  <a:pt x="9022351" y="4793847"/>
                  <a:pt x="9058776" y="4797791"/>
                  <a:pt x="9095247" y="4800529"/>
                </a:cubicBezTo>
                <a:lnTo>
                  <a:pt x="9154996" y="4803161"/>
                </a:lnTo>
                <a:lnTo>
                  <a:pt x="9154996" y="4824858"/>
                </a:lnTo>
                <a:lnTo>
                  <a:pt x="9096847" y="4822929"/>
                </a:lnTo>
                <a:cubicBezTo>
                  <a:pt x="9050655" y="4819599"/>
                  <a:pt x="9004533" y="4814263"/>
                  <a:pt x="8958503" y="4806282"/>
                </a:cubicBezTo>
                <a:cubicBezTo>
                  <a:pt x="8876838" y="4792918"/>
                  <a:pt x="8797399" y="4771389"/>
                  <a:pt x="8715734" y="4758026"/>
                </a:cubicBezTo>
                <a:cubicBezTo>
                  <a:pt x="8585069" y="4736495"/>
                  <a:pt x="8454404" y="4721647"/>
                  <a:pt x="8322253" y="4714965"/>
                </a:cubicBezTo>
                <a:lnTo>
                  <a:pt x="7579839" y="4682299"/>
                </a:lnTo>
                <a:cubicBezTo>
                  <a:pt x="7355629" y="4673389"/>
                  <a:pt x="7131421" y="4667451"/>
                  <a:pt x="6907211" y="4684526"/>
                </a:cubicBezTo>
                <a:cubicBezTo>
                  <a:pt x="6695623" y="4700859"/>
                  <a:pt x="6492943" y="4752086"/>
                  <a:pt x="6294719" y="4825585"/>
                </a:cubicBezTo>
                <a:cubicBezTo>
                  <a:pt x="6177416" y="4869387"/>
                  <a:pt x="6059373" y="4910220"/>
                  <a:pt x="5936132" y="4933235"/>
                </a:cubicBezTo>
                <a:cubicBezTo>
                  <a:pt x="5780967" y="4961447"/>
                  <a:pt x="5625802" y="4968871"/>
                  <a:pt x="5471380" y="4925069"/>
                </a:cubicBezTo>
                <a:cubicBezTo>
                  <a:pt x="5420896" y="4910220"/>
                  <a:pt x="5373382" y="4887948"/>
                  <a:pt x="5332549" y="4854539"/>
                </a:cubicBezTo>
                <a:cubicBezTo>
                  <a:pt x="5324382" y="4847857"/>
                  <a:pt x="5316215" y="4841918"/>
                  <a:pt x="5304338" y="4842660"/>
                </a:cubicBezTo>
                <a:cubicBezTo>
                  <a:pt x="5108339" y="4850827"/>
                  <a:pt x="4915311" y="4822615"/>
                  <a:pt x="4721541" y="4797373"/>
                </a:cubicBezTo>
                <a:cubicBezTo>
                  <a:pt x="4451301" y="4761737"/>
                  <a:pt x="4179578" y="4754313"/>
                  <a:pt x="3907112" y="4765449"/>
                </a:cubicBezTo>
                <a:cubicBezTo>
                  <a:pt x="3665826" y="4775101"/>
                  <a:pt x="3423800" y="4784010"/>
                  <a:pt x="3182514" y="4801828"/>
                </a:cubicBezTo>
                <a:lnTo>
                  <a:pt x="2587840" y="4851569"/>
                </a:lnTo>
                <a:cubicBezTo>
                  <a:pt x="2302753" y="4874584"/>
                  <a:pt x="2017665" y="4888690"/>
                  <a:pt x="1731836" y="4870130"/>
                </a:cubicBezTo>
                <a:cubicBezTo>
                  <a:pt x="1633094" y="4863448"/>
                  <a:pt x="1534353" y="4856766"/>
                  <a:pt x="1437838" y="4830781"/>
                </a:cubicBezTo>
                <a:cubicBezTo>
                  <a:pt x="1345779" y="4805540"/>
                  <a:pt x="1271538" y="4761737"/>
                  <a:pt x="1228477" y="4671163"/>
                </a:cubicBezTo>
                <a:cubicBezTo>
                  <a:pt x="1185418" y="4579846"/>
                  <a:pt x="1117858" y="4511544"/>
                  <a:pt x="1020601" y="4474423"/>
                </a:cubicBezTo>
                <a:cubicBezTo>
                  <a:pt x="1002783" y="4467741"/>
                  <a:pt x="999072" y="4469226"/>
                  <a:pt x="993875" y="4487786"/>
                </a:cubicBezTo>
                <a:cubicBezTo>
                  <a:pt x="972344" y="4563513"/>
                  <a:pt x="947103" y="4637754"/>
                  <a:pt x="902557" y="4703828"/>
                </a:cubicBezTo>
                <a:cubicBezTo>
                  <a:pt x="812725" y="4836721"/>
                  <a:pt x="664242" y="4809995"/>
                  <a:pt x="592970" y="4740949"/>
                </a:cubicBezTo>
                <a:cubicBezTo>
                  <a:pt x="515759" y="4666707"/>
                  <a:pt x="524668" y="4547921"/>
                  <a:pt x="610788" y="4481846"/>
                </a:cubicBezTo>
                <a:cubicBezTo>
                  <a:pt x="690969" y="4420969"/>
                  <a:pt x="782286" y="4408347"/>
                  <a:pt x="878800" y="4418741"/>
                </a:cubicBezTo>
                <a:cubicBezTo>
                  <a:pt x="908497" y="4421711"/>
                  <a:pt x="938193" y="4428392"/>
                  <a:pt x="967147" y="4435075"/>
                </a:cubicBezTo>
                <a:cubicBezTo>
                  <a:pt x="979769" y="4438044"/>
                  <a:pt x="986450" y="4438787"/>
                  <a:pt x="990162" y="4423939"/>
                </a:cubicBezTo>
                <a:cubicBezTo>
                  <a:pt x="1017632" y="4318516"/>
                  <a:pt x="1047329" y="4212350"/>
                  <a:pt x="1048813" y="4101730"/>
                </a:cubicBezTo>
                <a:cubicBezTo>
                  <a:pt x="1050298" y="3985171"/>
                  <a:pt x="1009465" y="3887914"/>
                  <a:pt x="918890" y="3812930"/>
                </a:cubicBezTo>
                <a:cubicBezTo>
                  <a:pt x="875831" y="3777295"/>
                  <a:pt x="832028" y="3741659"/>
                  <a:pt x="791937" y="3702311"/>
                </a:cubicBezTo>
                <a:cubicBezTo>
                  <a:pt x="684288" y="3597630"/>
                  <a:pt x="636772" y="3468450"/>
                  <a:pt x="647167" y="3318482"/>
                </a:cubicBezTo>
                <a:cubicBezTo>
                  <a:pt x="647909" y="3306604"/>
                  <a:pt x="646424" y="3297695"/>
                  <a:pt x="638257" y="3287301"/>
                </a:cubicBezTo>
                <a:cubicBezTo>
                  <a:pt x="601136" y="3242013"/>
                  <a:pt x="587031" y="3189302"/>
                  <a:pt x="598909" y="3132136"/>
                </a:cubicBezTo>
                <a:cubicBezTo>
                  <a:pt x="604106" y="3109121"/>
                  <a:pt x="599651" y="3092788"/>
                  <a:pt x="585546" y="3074228"/>
                </a:cubicBezTo>
                <a:cubicBezTo>
                  <a:pt x="535062" y="3008153"/>
                  <a:pt x="546940" y="2936881"/>
                  <a:pt x="581833" y="2869321"/>
                </a:cubicBezTo>
                <a:cubicBezTo>
                  <a:pt x="596683" y="2841109"/>
                  <a:pt x="601879" y="2818095"/>
                  <a:pt x="592228" y="2786170"/>
                </a:cubicBezTo>
                <a:cubicBezTo>
                  <a:pt x="580350" y="2746823"/>
                  <a:pt x="586288" y="2704505"/>
                  <a:pt x="604106" y="2666642"/>
                </a:cubicBezTo>
                <a:cubicBezTo>
                  <a:pt x="611531" y="2649566"/>
                  <a:pt x="607076" y="2640657"/>
                  <a:pt x="598168" y="2628036"/>
                </a:cubicBezTo>
                <a:cubicBezTo>
                  <a:pt x="563274" y="2579037"/>
                  <a:pt x="546940" y="2525583"/>
                  <a:pt x="569955" y="2463220"/>
                </a:cubicBezTo>
                <a:cubicBezTo>
                  <a:pt x="546198" y="2462478"/>
                  <a:pt x="523183" y="2460250"/>
                  <a:pt x="500911" y="2459508"/>
                </a:cubicBezTo>
                <a:cubicBezTo>
                  <a:pt x="482350" y="2458765"/>
                  <a:pt x="464532" y="2455053"/>
                  <a:pt x="447457" y="2446887"/>
                </a:cubicBezTo>
                <a:cubicBezTo>
                  <a:pt x="410336" y="2428327"/>
                  <a:pt x="385837" y="2388978"/>
                  <a:pt x="391775" y="2352600"/>
                </a:cubicBezTo>
                <a:cubicBezTo>
                  <a:pt x="398457" y="2308055"/>
                  <a:pt x="425926" y="2280586"/>
                  <a:pt x="470472" y="2270192"/>
                </a:cubicBezTo>
                <a:close/>
                <a:moveTo>
                  <a:pt x="460819" y="2117997"/>
                </a:moveTo>
                <a:cubicBezTo>
                  <a:pt x="445229" y="2117997"/>
                  <a:pt x="431123" y="2119481"/>
                  <a:pt x="417759" y="2125420"/>
                </a:cubicBezTo>
                <a:cubicBezTo>
                  <a:pt x="404395" y="2131360"/>
                  <a:pt x="391774" y="2140269"/>
                  <a:pt x="390290" y="2156602"/>
                </a:cubicBezTo>
                <a:cubicBezTo>
                  <a:pt x="388805" y="2173678"/>
                  <a:pt x="401425" y="2183329"/>
                  <a:pt x="414047" y="2190753"/>
                </a:cubicBezTo>
                <a:cubicBezTo>
                  <a:pt x="427411" y="2198919"/>
                  <a:pt x="443001" y="2201147"/>
                  <a:pt x="458592" y="2201147"/>
                </a:cubicBezTo>
                <a:cubicBezTo>
                  <a:pt x="560302" y="2204117"/>
                  <a:pt x="662013" y="2207829"/>
                  <a:pt x="763724" y="2210798"/>
                </a:cubicBezTo>
                <a:cubicBezTo>
                  <a:pt x="763724" y="2210798"/>
                  <a:pt x="957494" y="2216737"/>
                  <a:pt x="1054751" y="2220450"/>
                </a:cubicBezTo>
                <a:cubicBezTo>
                  <a:pt x="1072569" y="2221192"/>
                  <a:pt x="1090387" y="2221935"/>
                  <a:pt x="1106720" y="2215253"/>
                </a:cubicBezTo>
                <a:cubicBezTo>
                  <a:pt x="1121569" y="2209314"/>
                  <a:pt x="1134932" y="2201147"/>
                  <a:pt x="1136417" y="2182586"/>
                </a:cubicBezTo>
                <a:cubicBezTo>
                  <a:pt x="1137159" y="2163283"/>
                  <a:pt x="1124538" y="2154375"/>
                  <a:pt x="1110433" y="2146950"/>
                </a:cubicBezTo>
                <a:cubicBezTo>
                  <a:pt x="1090387" y="2136557"/>
                  <a:pt x="1067372" y="2137299"/>
                  <a:pt x="1045100" y="2136557"/>
                </a:cubicBezTo>
                <a:cubicBezTo>
                  <a:pt x="850587" y="2130617"/>
                  <a:pt x="655332" y="2123936"/>
                  <a:pt x="460819" y="2117997"/>
                </a:cubicBezTo>
                <a:close/>
                <a:moveTo>
                  <a:pt x="425926" y="2063800"/>
                </a:moveTo>
                <a:cubicBezTo>
                  <a:pt x="438546" y="2064543"/>
                  <a:pt x="451910" y="2064543"/>
                  <a:pt x="465274" y="2065285"/>
                </a:cubicBezTo>
                <a:cubicBezTo>
                  <a:pt x="479379" y="2066770"/>
                  <a:pt x="493485" y="2066770"/>
                  <a:pt x="506849" y="2066770"/>
                </a:cubicBezTo>
                <a:cubicBezTo>
                  <a:pt x="513531" y="2066770"/>
                  <a:pt x="519469" y="2066770"/>
                  <a:pt x="526151" y="2066770"/>
                </a:cubicBezTo>
                <a:cubicBezTo>
                  <a:pt x="584060" y="2068997"/>
                  <a:pt x="1091872" y="2083845"/>
                  <a:pt x="1096326" y="2083845"/>
                </a:cubicBezTo>
                <a:cubicBezTo>
                  <a:pt x="1109690" y="2090528"/>
                  <a:pt x="1123796" y="2089785"/>
                  <a:pt x="1137159" y="2097209"/>
                </a:cubicBezTo>
                <a:cubicBezTo>
                  <a:pt x="1172795" y="2117254"/>
                  <a:pt x="1195810" y="2143981"/>
                  <a:pt x="1192840" y="2187041"/>
                </a:cubicBezTo>
                <a:cubicBezTo>
                  <a:pt x="1190613" y="2229358"/>
                  <a:pt x="1164628" y="2253116"/>
                  <a:pt x="1128251" y="2267964"/>
                </a:cubicBezTo>
                <a:cubicBezTo>
                  <a:pt x="1118599" y="2272419"/>
                  <a:pt x="1108205" y="2273904"/>
                  <a:pt x="1097811" y="2276131"/>
                </a:cubicBezTo>
                <a:cubicBezTo>
                  <a:pt x="1078508" y="2276131"/>
                  <a:pt x="492000" y="2253116"/>
                  <a:pt x="443001" y="2256828"/>
                </a:cubicBezTo>
                <a:cubicBezTo>
                  <a:pt x="366532" y="2253858"/>
                  <a:pt x="313078" y="2187784"/>
                  <a:pt x="338320" y="2126163"/>
                </a:cubicBezTo>
                <a:cubicBezTo>
                  <a:pt x="353911" y="2088299"/>
                  <a:pt x="386577" y="2070482"/>
                  <a:pt x="425926" y="2063800"/>
                </a:cubicBezTo>
                <a:close/>
                <a:moveTo>
                  <a:pt x="446713" y="1916802"/>
                </a:moveTo>
                <a:cubicBezTo>
                  <a:pt x="426668" y="1916059"/>
                  <a:pt x="407365" y="1919029"/>
                  <a:pt x="390289" y="1927939"/>
                </a:cubicBezTo>
                <a:cubicBezTo>
                  <a:pt x="364305" y="1941302"/>
                  <a:pt x="363563" y="1966543"/>
                  <a:pt x="388062" y="1982877"/>
                </a:cubicBezTo>
                <a:cubicBezTo>
                  <a:pt x="404395" y="1992528"/>
                  <a:pt x="421471" y="1996241"/>
                  <a:pt x="440773" y="1996983"/>
                </a:cubicBezTo>
                <a:lnTo>
                  <a:pt x="1098554" y="2018513"/>
                </a:lnTo>
                <a:cubicBezTo>
                  <a:pt x="1116372" y="2019255"/>
                  <a:pt x="1133448" y="2017029"/>
                  <a:pt x="1149038" y="2008119"/>
                </a:cubicBezTo>
                <a:cubicBezTo>
                  <a:pt x="1176507" y="1993271"/>
                  <a:pt x="1177992" y="1969513"/>
                  <a:pt x="1151266" y="1952438"/>
                </a:cubicBezTo>
                <a:cubicBezTo>
                  <a:pt x="1135674" y="1942787"/>
                  <a:pt x="1117115" y="1938332"/>
                  <a:pt x="1098554" y="1937590"/>
                </a:cubicBezTo>
                <a:close/>
                <a:moveTo>
                  <a:pt x="523923" y="192914"/>
                </a:moveTo>
                <a:cubicBezTo>
                  <a:pt x="480864" y="222610"/>
                  <a:pt x="443743" y="246368"/>
                  <a:pt x="408107" y="273095"/>
                </a:cubicBezTo>
                <a:cubicBezTo>
                  <a:pt x="311592" y="348079"/>
                  <a:pt x="229927" y="436426"/>
                  <a:pt x="183898" y="552985"/>
                </a:cubicBezTo>
                <a:cubicBezTo>
                  <a:pt x="149004" y="639105"/>
                  <a:pt x="140095" y="728938"/>
                  <a:pt x="150488" y="820997"/>
                </a:cubicBezTo>
                <a:cubicBezTo>
                  <a:pt x="163110" y="935329"/>
                  <a:pt x="194291" y="1044464"/>
                  <a:pt x="244033" y="1149145"/>
                </a:cubicBezTo>
                <a:cubicBezTo>
                  <a:pt x="244775" y="1149887"/>
                  <a:pt x="243290" y="1152114"/>
                  <a:pt x="242548" y="1156569"/>
                </a:cubicBezTo>
                <a:cubicBezTo>
                  <a:pt x="201715" y="1091237"/>
                  <a:pt x="174988" y="1022191"/>
                  <a:pt x="154200" y="950920"/>
                </a:cubicBezTo>
                <a:cubicBezTo>
                  <a:pt x="125989" y="852179"/>
                  <a:pt x="115595" y="751210"/>
                  <a:pt x="131186" y="648757"/>
                </a:cubicBezTo>
                <a:cubicBezTo>
                  <a:pt x="142322" y="573773"/>
                  <a:pt x="173503" y="506213"/>
                  <a:pt x="215821" y="443851"/>
                </a:cubicBezTo>
                <a:cubicBezTo>
                  <a:pt x="288578" y="336943"/>
                  <a:pt x="387319" y="260474"/>
                  <a:pt x="500165" y="201081"/>
                </a:cubicBezTo>
                <a:cubicBezTo>
                  <a:pt x="505363" y="198111"/>
                  <a:pt x="510560" y="197369"/>
                  <a:pt x="523923" y="192914"/>
                </a:cubicBezTo>
                <a:close/>
                <a:moveTo>
                  <a:pt x="800630" y="46764"/>
                </a:moveTo>
                <a:cubicBezTo>
                  <a:pt x="771780" y="44996"/>
                  <a:pt x="742769" y="45142"/>
                  <a:pt x="713588" y="47343"/>
                </a:cubicBezTo>
                <a:cubicBezTo>
                  <a:pt x="674681" y="50278"/>
                  <a:pt x="635472" y="56866"/>
                  <a:pt x="595938" y="67446"/>
                </a:cubicBezTo>
                <a:cubicBezTo>
                  <a:pt x="425183" y="112734"/>
                  <a:pt x="287836" y="210732"/>
                  <a:pt x="175732" y="344366"/>
                </a:cubicBezTo>
                <a:cubicBezTo>
                  <a:pt x="100748" y="434199"/>
                  <a:pt x="62142" y="540364"/>
                  <a:pt x="49521" y="655438"/>
                </a:cubicBezTo>
                <a:cubicBezTo>
                  <a:pt x="32446" y="815058"/>
                  <a:pt x="71793" y="965026"/>
                  <a:pt x="137126" y="1109796"/>
                </a:cubicBezTo>
                <a:cubicBezTo>
                  <a:pt x="182413" y="1210023"/>
                  <a:pt x="249230" y="1296886"/>
                  <a:pt x="310109" y="1387460"/>
                </a:cubicBezTo>
                <a:cubicBezTo>
                  <a:pt x="373956" y="1482489"/>
                  <a:pt x="427410" y="1581972"/>
                  <a:pt x="440773" y="1695562"/>
                </a:cubicBezTo>
                <a:cubicBezTo>
                  <a:pt x="445228" y="1727486"/>
                  <a:pt x="454138" y="1759410"/>
                  <a:pt x="460819" y="1792076"/>
                </a:cubicBezTo>
                <a:cubicBezTo>
                  <a:pt x="464531" y="1810636"/>
                  <a:pt x="462764" y="1817754"/>
                  <a:pt x="492743" y="1817318"/>
                </a:cubicBezTo>
                <a:cubicBezTo>
                  <a:pt x="593727" y="1815849"/>
                  <a:pt x="965662" y="1836373"/>
                  <a:pt x="1065146" y="1836621"/>
                </a:cubicBezTo>
                <a:cubicBezTo>
                  <a:pt x="1079251" y="1838106"/>
                  <a:pt x="1085190" y="1832167"/>
                  <a:pt x="1089645" y="1818803"/>
                </a:cubicBezTo>
                <a:cubicBezTo>
                  <a:pt x="1103008" y="1776485"/>
                  <a:pt x="1111175" y="1731941"/>
                  <a:pt x="1116372" y="1688138"/>
                </a:cubicBezTo>
                <a:cubicBezTo>
                  <a:pt x="1132705" y="1550791"/>
                  <a:pt x="1179477" y="1427550"/>
                  <a:pt x="1268567" y="1319900"/>
                </a:cubicBezTo>
                <a:cubicBezTo>
                  <a:pt x="1307915" y="1271643"/>
                  <a:pt x="1343551" y="1219674"/>
                  <a:pt x="1376960" y="1166220"/>
                </a:cubicBezTo>
                <a:cubicBezTo>
                  <a:pt x="1425217" y="1089752"/>
                  <a:pt x="1448232" y="1002889"/>
                  <a:pt x="1468276" y="916026"/>
                </a:cubicBezTo>
                <a:cubicBezTo>
                  <a:pt x="1493519" y="809861"/>
                  <a:pt x="1500201" y="703696"/>
                  <a:pt x="1468276" y="599015"/>
                </a:cubicBezTo>
                <a:cubicBezTo>
                  <a:pt x="1401459" y="377775"/>
                  <a:pt x="1275248" y="204792"/>
                  <a:pt x="1056236" y="110506"/>
                </a:cubicBezTo>
                <a:cubicBezTo>
                  <a:pt x="972297" y="74592"/>
                  <a:pt x="887183" y="52067"/>
                  <a:pt x="800630" y="46764"/>
                </a:cubicBezTo>
                <a:close/>
                <a:moveTo>
                  <a:pt x="794163" y="814"/>
                </a:moveTo>
                <a:cubicBezTo>
                  <a:pt x="875086" y="4712"/>
                  <a:pt x="955638" y="22530"/>
                  <a:pt x="1036191" y="52598"/>
                </a:cubicBezTo>
                <a:cubicBezTo>
                  <a:pt x="1275248" y="140945"/>
                  <a:pt x="1421504" y="317640"/>
                  <a:pt x="1503912" y="551500"/>
                </a:cubicBezTo>
                <a:cubicBezTo>
                  <a:pt x="1544745" y="668802"/>
                  <a:pt x="1545488" y="789816"/>
                  <a:pt x="1518761" y="910830"/>
                </a:cubicBezTo>
                <a:cubicBezTo>
                  <a:pt x="1492034" y="1032586"/>
                  <a:pt x="1457140" y="1149887"/>
                  <a:pt x="1377702" y="1250855"/>
                </a:cubicBezTo>
                <a:cubicBezTo>
                  <a:pt x="1337612" y="1300597"/>
                  <a:pt x="1301233" y="1354051"/>
                  <a:pt x="1264855" y="1406020"/>
                </a:cubicBezTo>
                <a:cubicBezTo>
                  <a:pt x="1203977" y="1492140"/>
                  <a:pt x="1177250" y="1590882"/>
                  <a:pt x="1163144" y="1694078"/>
                </a:cubicBezTo>
                <a:cubicBezTo>
                  <a:pt x="1154235" y="1756440"/>
                  <a:pt x="1146811" y="1819546"/>
                  <a:pt x="1115630" y="1876711"/>
                </a:cubicBezTo>
                <a:cubicBezTo>
                  <a:pt x="1125281" y="1884878"/>
                  <a:pt x="1138644" y="1884136"/>
                  <a:pt x="1149781" y="1887848"/>
                </a:cubicBezTo>
                <a:cubicBezTo>
                  <a:pt x="1203235" y="1904923"/>
                  <a:pt x="1235158" y="1945757"/>
                  <a:pt x="1229961" y="1991044"/>
                </a:cubicBezTo>
                <a:cubicBezTo>
                  <a:pt x="1224022" y="2034846"/>
                  <a:pt x="1177992" y="2073451"/>
                  <a:pt x="1126023" y="2077164"/>
                </a:cubicBezTo>
                <a:cubicBezTo>
                  <a:pt x="1117857" y="2077906"/>
                  <a:pt x="1108948" y="2077906"/>
                  <a:pt x="1100038" y="2077906"/>
                </a:cubicBezTo>
                <a:cubicBezTo>
                  <a:pt x="1038418" y="2074936"/>
                  <a:pt x="496455" y="2056376"/>
                  <a:pt x="423698" y="2054891"/>
                </a:cubicBezTo>
                <a:cubicBezTo>
                  <a:pt x="403653" y="2055633"/>
                  <a:pt x="385093" y="2048210"/>
                  <a:pt x="368017" y="2039300"/>
                </a:cubicBezTo>
                <a:cubicBezTo>
                  <a:pt x="333866" y="2020740"/>
                  <a:pt x="309366" y="1994013"/>
                  <a:pt x="311594" y="1951695"/>
                </a:cubicBezTo>
                <a:cubicBezTo>
                  <a:pt x="314564" y="1907151"/>
                  <a:pt x="344260" y="1882651"/>
                  <a:pt x="382123" y="1867803"/>
                </a:cubicBezTo>
                <a:cubicBezTo>
                  <a:pt x="397714" y="1861121"/>
                  <a:pt x="415532" y="1858893"/>
                  <a:pt x="434092" y="1854439"/>
                </a:cubicBezTo>
                <a:cubicBezTo>
                  <a:pt x="408107" y="1790591"/>
                  <a:pt x="400684" y="1722289"/>
                  <a:pt x="387320" y="1655472"/>
                </a:cubicBezTo>
                <a:cubicBezTo>
                  <a:pt x="372471" y="1584200"/>
                  <a:pt x="337578" y="1521837"/>
                  <a:pt x="301199" y="1459474"/>
                </a:cubicBezTo>
                <a:cubicBezTo>
                  <a:pt x="251458" y="1374096"/>
                  <a:pt x="185383" y="1299855"/>
                  <a:pt x="137869" y="1212992"/>
                </a:cubicBezTo>
                <a:cubicBezTo>
                  <a:pt x="44324" y="1041494"/>
                  <a:pt x="-13585" y="861830"/>
                  <a:pt x="2748" y="664348"/>
                </a:cubicBezTo>
                <a:cubicBezTo>
                  <a:pt x="13885" y="531456"/>
                  <a:pt x="57687" y="409699"/>
                  <a:pt x="145292" y="308730"/>
                </a:cubicBezTo>
                <a:cubicBezTo>
                  <a:pt x="254428" y="180293"/>
                  <a:pt x="387320" y="83779"/>
                  <a:pt x="549909" y="32552"/>
                </a:cubicBezTo>
                <a:cubicBezTo>
                  <a:pt x="631946" y="6939"/>
                  <a:pt x="713240" y="-3084"/>
                  <a:pt x="794163" y="81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E78872-7290-4B75-9C45-9A78F9CF4BF9}"/>
              </a:ext>
            </a:extLst>
          </p:cNvPr>
          <p:cNvGrpSpPr/>
          <p:nvPr userDrawn="1"/>
        </p:nvGrpSpPr>
        <p:grpSpPr>
          <a:xfrm>
            <a:off x="140307" y="887905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9F1CB56-9B6F-4200-B4C4-12F479AAE240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EFE793-D4E3-4B35-AC90-6F19E6D778FE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C7450A4C-8DB2-47C2-B495-867D6429506E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F6CC2D-FB0F-44F8-B990-27B2CFE2C01F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C24BE4-A2B7-404C-B036-3F17EA4C9D48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09EB30B-2D9A-47A8-9A98-A075744930CE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454B58-3925-42E3-B04C-D46DD8E3DE76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AEF941-28C7-48B5-B92A-0EE717D0AAB1}"/>
              </a:ext>
            </a:extLst>
          </p:cNvPr>
          <p:cNvSpPr/>
          <p:nvPr userDrawn="1"/>
        </p:nvSpPr>
        <p:spPr>
          <a:xfrm rot="628173">
            <a:off x="1225161" y="2161182"/>
            <a:ext cx="937061" cy="1282256"/>
          </a:xfrm>
          <a:custGeom>
            <a:avLst/>
            <a:gdLst>
              <a:gd name="connsiteX0" fmla="*/ 72231 w 937061"/>
              <a:gd name="connsiteY0" fmla="*/ 508194 h 1282256"/>
              <a:gd name="connsiteX1" fmla="*/ 139689 w 937061"/>
              <a:gd name="connsiteY1" fmla="*/ 559080 h 1282256"/>
              <a:gd name="connsiteX2" fmla="*/ 137581 w 937061"/>
              <a:gd name="connsiteY2" fmla="*/ 579636 h 1282256"/>
              <a:gd name="connsiteX3" fmla="*/ 173595 w 937061"/>
              <a:gd name="connsiteY3" fmla="*/ 561778 h 1282256"/>
              <a:gd name="connsiteX4" fmla="*/ 235622 w 937061"/>
              <a:gd name="connsiteY4" fmla="*/ 562333 h 1282256"/>
              <a:gd name="connsiteX5" fmla="*/ 265212 w 937061"/>
              <a:gd name="connsiteY5" fmla="*/ 596791 h 1282256"/>
              <a:gd name="connsiteX6" fmla="*/ 264188 w 937061"/>
              <a:gd name="connsiteY6" fmla="*/ 602277 h 1282256"/>
              <a:gd name="connsiteX7" fmla="*/ 251467 w 937061"/>
              <a:gd name="connsiteY7" fmla="*/ 657997 h 1282256"/>
              <a:gd name="connsiteX8" fmla="*/ 248802 w 937061"/>
              <a:gd name="connsiteY8" fmla="*/ 665620 h 1282256"/>
              <a:gd name="connsiteX9" fmla="*/ 226702 w 937061"/>
              <a:gd name="connsiteY9" fmla="*/ 731221 h 1282256"/>
              <a:gd name="connsiteX10" fmla="*/ 292287 w 937061"/>
              <a:gd name="connsiteY10" fmla="*/ 797322 h 1282256"/>
              <a:gd name="connsiteX11" fmla="*/ 318540 w 937061"/>
              <a:gd name="connsiteY11" fmla="*/ 799397 h 1282256"/>
              <a:gd name="connsiteX12" fmla="*/ 386587 w 937061"/>
              <a:gd name="connsiteY12" fmla="*/ 855674 h 1282256"/>
              <a:gd name="connsiteX13" fmla="*/ 391213 w 937061"/>
              <a:gd name="connsiteY13" fmla="*/ 832209 h 1282256"/>
              <a:gd name="connsiteX14" fmla="*/ 339010 w 937061"/>
              <a:gd name="connsiteY14" fmla="*/ 777893 h 1282256"/>
              <a:gd name="connsiteX15" fmla="*/ 374294 w 937061"/>
              <a:gd name="connsiteY15" fmla="*/ 724114 h 1282256"/>
              <a:gd name="connsiteX16" fmla="*/ 365526 w 937061"/>
              <a:gd name="connsiteY16" fmla="*/ 703124 h 1282256"/>
              <a:gd name="connsiteX17" fmla="*/ 314275 w 937061"/>
              <a:gd name="connsiteY17" fmla="*/ 774111 h 1282256"/>
              <a:gd name="connsiteX18" fmla="*/ 255752 w 937061"/>
              <a:gd name="connsiteY18" fmla="*/ 746224 h 1282256"/>
              <a:gd name="connsiteX19" fmla="*/ 257804 w 937061"/>
              <a:gd name="connsiteY19" fmla="*/ 700011 h 1282256"/>
              <a:gd name="connsiteX20" fmla="*/ 281358 w 937061"/>
              <a:gd name="connsiteY20" fmla="*/ 666529 h 1282256"/>
              <a:gd name="connsiteX21" fmla="*/ 276069 w 937061"/>
              <a:gd name="connsiteY21" fmla="*/ 646729 h 1282256"/>
              <a:gd name="connsiteX22" fmla="*/ 315725 w 937061"/>
              <a:gd name="connsiteY22" fmla="*/ 605586 h 1282256"/>
              <a:gd name="connsiteX23" fmla="*/ 348811 w 937061"/>
              <a:gd name="connsiteY23" fmla="*/ 615972 h 1282256"/>
              <a:gd name="connsiteX24" fmla="*/ 355707 w 937061"/>
              <a:gd name="connsiteY24" fmla="*/ 609198 h 1282256"/>
              <a:gd name="connsiteX25" fmla="*/ 423989 w 937061"/>
              <a:gd name="connsiteY25" fmla="*/ 603914 h 1282256"/>
              <a:gd name="connsiteX26" fmla="*/ 462978 w 937061"/>
              <a:gd name="connsiteY26" fmla="*/ 667189 h 1282256"/>
              <a:gd name="connsiteX27" fmla="*/ 447498 w 937061"/>
              <a:gd name="connsiteY27" fmla="*/ 742160 h 1282256"/>
              <a:gd name="connsiteX28" fmla="*/ 444272 w 937061"/>
              <a:gd name="connsiteY28" fmla="*/ 747849 h 1282256"/>
              <a:gd name="connsiteX29" fmla="*/ 468977 w 937061"/>
              <a:gd name="connsiteY29" fmla="*/ 772413 h 1282256"/>
              <a:gd name="connsiteX30" fmla="*/ 495847 w 937061"/>
              <a:gd name="connsiteY30" fmla="*/ 863799 h 1282256"/>
              <a:gd name="connsiteX31" fmla="*/ 444271 w 937061"/>
              <a:gd name="connsiteY31" fmla="*/ 922014 h 1282256"/>
              <a:gd name="connsiteX32" fmla="*/ 431747 w 937061"/>
              <a:gd name="connsiteY32" fmla="*/ 921551 h 1282256"/>
              <a:gd name="connsiteX33" fmla="*/ 442410 w 937061"/>
              <a:gd name="connsiteY33" fmla="*/ 937592 h 1282256"/>
              <a:gd name="connsiteX34" fmla="*/ 543619 w 937061"/>
              <a:gd name="connsiteY34" fmla="*/ 1186492 h 1282256"/>
              <a:gd name="connsiteX35" fmla="*/ 566594 w 937061"/>
              <a:gd name="connsiteY35" fmla="*/ 1273228 h 1282256"/>
              <a:gd name="connsiteX36" fmla="*/ 531195 w 937061"/>
              <a:gd name="connsiteY36" fmla="*/ 1282256 h 1282256"/>
              <a:gd name="connsiteX37" fmla="*/ 510987 w 937061"/>
              <a:gd name="connsiteY37" fmla="*/ 1183176 h 1282256"/>
              <a:gd name="connsiteX38" fmla="*/ 419465 w 937061"/>
              <a:gd name="connsiteY38" fmla="*/ 965735 h 1282256"/>
              <a:gd name="connsiteX39" fmla="*/ 380666 w 937061"/>
              <a:gd name="connsiteY39" fmla="*/ 911088 h 1282256"/>
              <a:gd name="connsiteX40" fmla="*/ 370913 w 937061"/>
              <a:gd name="connsiteY40" fmla="*/ 906441 h 1282256"/>
              <a:gd name="connsiteX41" fmla="*/ 360466 w 937061"/>
              <a:gd name="connsiteY41" fmla="*/ 906130 h 1282256"/>
              <a:gd name="connsiteX42" fmla="*/ 314518 w 937061"/>
              <a:gd name="connsiteY42" fmla="*/ 920936 h 1282256"/>
              <a:gd name="connsiteX43" fmla="*/ 256927 w 937061"/>
              <a:gd name="connsiteY43" fmla="*/ 880449 h 1282256"/>
              <a:gd name="connsiteX44" fmla="*/ 248732 w 937061"/>
              <a:gd name="connsiteY44" fmla="*/ 847130 h 1282256"/>
              <a:gd name="connsiteX45" fmla="*/ 247889 w 937061"/>
              <a:gd name="connsiteY45" fmla="*/ 840361 h 1282256"/>
              <a:gd name="connsiteX46" fmla="*/ 220304 w 937061"/>
              <a:gd name="connsiteY46" fmla="*/ 848717 h 1282256"/>
              <a:gd name="connsiteX47" fmla="*/ 136302 w 937061"/>
              <a:gd name="connsiteY47" fmla="*/ 795389 h 1282256"/>
              <a:gd name="connsiteX48" fmla="*/ 132240 w 937061"/>
              <a:gd name="connsiteY48" fmla="*/ 772306 h 1282256"/>
              <a:gd name="connsiteX49" fmla="*/ 132030 w 937061"/>
              <a:gd name="connsiteY49" fmla="*/ 749123 h 1282256"/>
              <a:gd name="connsiteX50" fmla="*/ 118944 w 937061"/>
              <a:gd name="connsiteY50" fmla="*/ 746653 h 1282256"/>
              <a:gd name="connsiteX51" fmla="*/ 28110 w 937061"/>
              <a:gd name="connsiteY51" fmla="*/ 666272 h 1282256"/>
              <a:gd name="connsiteX52" fmla="*/ 18430 w 937061"/>
              <a:gd name="connsiteY52" fmla="*/ 570895 h 1282256"/>
              <a:gd name="connsiteX53" fmla="*/ 72231 w 937061"/>
              <a:gd name="connsiteY53" fmla="*/ 508194 h 1282256"/>
              <a:gd name="connsiteX54" fmla="*/ 828778 w 937061"/>
              <a:gd name="connsiteY54" fmla="*/ 368188 h 1282256"/>
              <a:gd name="connsiteX55" fmla="*/ 903402 w 937061"/>
              <a:gd name="connsiteY55" fmla="*/ 393916 h 1282256"/>
              <a:gd name="connsiteX56" fmla="*/ 921670 w 937061"/>
              <a:gd name="connsiteY56" fmla="*/ 560021 h 1282256"/>
              <a:gd name="connsiteX57" fmla="*/ 873673 w 937061"/>
              <a:gd name="connsiteY57" fmla="*/ 610037 h 1282256"/>
              <a:gd name="connsiteX58" fmla="*/ 870382 w 937061"/>
              <a:gd name="connsiteY58" fmla="*/ 612071 h 1282256"/>
              <a:gd name="connsiteX59" fmla="*/ 881183 w 937061"/>
              <a:gd name="connsiteY59" fmla="*/ 655093 h 1282256"/>
              <a:gd name="connsiteX60" fmla="*/ 811085 w 937061"/>
              <a:gd name="connsiteY60" fmla="*/ 738732 h 1282256"/>
              <a:gd name="connsiteX61" fmla="*/ 793636 w 937061"/>
              <a:gd name="connsiteY61" fmla="*/ 739105 h 1282256"/>
              <a:gd name="connsiteX62" fmla="*/ 799023 w 937061"/>
              <a:gd name="connsiteY62" fmla="*/ 768256 h 1282256"/>
              <a:gd name="connsiteX63" fmla="*/ 794668 w 937061"/>
              <a:gd name="connsiteY63" fmla="*/ 805320 h 1282256"/>
              <a:gd name="connsiteX64" fmla="*/ 736637 w 937061"/>
              <a:gd name="connsiteY64" fmla="*/ 842933 h 1282256"/>
              <a:gd name="connsiteX65" fmla="*/ 711441 w 937061"/>
              <a:gd name="connsiteY65" fmla="*/ 841070 h 1282256"/>
              <a:gd name="connsiteX66" fmla="*/ 702708 w 937061"/>
              <a:gd name="connsiteY66" fmla="*/ 844516 h 1282256"/>
              <a:gd name="connsiteX67" fmla="*/ 683025 w 937061"/>
              <a:gd name="connsiteY67" fmla="*/ 866563 h 1282256"/>
              <a:gd name="connsiteX68" fmla="*/ 657843 w 937061"/>
              <a:gd name="connsiteY68" fmla="*/ 881435 h 1282256"/>
              <a:gd name="connsiteX69" fmla="*/ 694319 w 937061"/>
              <a:gd name="connsiteY69" fmla="*/ 1016214 h 1282256"/>
              <a:gd name="connsiteX70" fmla="*/ 713201 w 937061"/>
              <a:gd name="connsiteY70" fmla="*/ 1156998 h 1282256"/>
              <a:gd name="connsiteX71" fmla="*/ 720960 w 937061"/>
              <a:gd name="connsiteY71" fmla="*/ 1258622 h 1282256"/>
              <a:gd name="connsiteX72" fmla="*/ 679557 w 937061"/>
              <a:gd name="connsiteY72" fmla="*/ 1261399 h 1282256"/>
              <a:gd name="connsiteX73" fmla="*/ 677437 w 937061"/>
              <a:gd name="connsiteY73" fmla="*/ 1146560 h 1282256"/>
              <a:gd name="connsiteX74" fmla="*/ 658812 w 937061"/>
              <a:gd name="connsiteY74" fmla="*/ 1013559 h 1282256"/>
              <a:gd name="connsiteX75" fmla="*/ 620096 w 937061"/>
              <a:gd name="connsiteY75" fmla="*/ 884815 h 1282256"/>
              <a:gd name="connsiteX76" fmla="*/ 617487 w 937061"/>
              <a:gd name="connsiteY76" fmla="*/ 885041 h 1282256"/>
              <a:gd name="connsiteX77" fmla="*/ 582656 w 937061"/>
              <a:gd name="connsiteY77" fmla="*/ 865072 h 1282256"/>
              <a:gd name="connsiteX78" fmla="*/ 558217 w 937061"/>
              <a:gd name="connsiteY78" fmla="*/ 771403 h 1282256"/>
              <a:gd name="connsiteX79" fmla="*/ 575867 w 937061"/>
              <a:gd name="connsiteY79" fmla="*/ 722513 h 1282256"/>
              <a:gd name="connsiteX80" fmla="*/ 560670 w 937061"/>
              <a:gd name="connsiteY80" fmla="*/ 708618 h 1282256"/>
              <a:gd name="connsiteX81" fmla="*/ 534291 w 937061"/>
              <a:gd name="connsiteY81" fmla="*/ 600031 h 1282256"/>
              <a:gd name="connsiteX82" fmla="*/ 572231 w 937061"/>
              <a:gd name="connsiteY82" fmla="*/ 560631 h 1282256"/>
              <a:gd name="connsiteX83" fmla="*/ 603475 w 937061"/>
              <a:gd name="connsiteY83" fmla="*/ 559950 h 1282256"/>
              <a:gd name="connsiteX84" fmla="*/ 618559 w 937061"/>
              <a:gd name="connsiteY84" fmla="*/ 565514 h 1282256"/>
              <a:gd name="connsiteX85" fmla="*/ 649454 w 937061"/>
              <a:gd name="connsiteY85" fmla="*/ 543101 h 1282256"/>
              <a:gd name="connsiteX86" fmla="*/ 697970 w 937061"/>
              <a:gd name="connsiteY86" fmla="*/ 567543 h 1282256"/>
              <a:gd name="connsiteX87" fmla="*/ 700456 w 937061"/>
              <a:gd name="connsiteY87" fmla="*/ 590917 h 1282256"/>
              <a:gd name="connsiteX88" fmla="*/ 720550 w 937061"/>
              <a:gd name="connsiteY88" fmla="*/ 600445 h 1282256"/>
              <a:gd name="connsiteX89" fmla="*/ 751604 w 937061"/>
              <a:gd name="connsiteY89" fmla="*/ 639520 h 1282256"/>
              <a:gd name="connsiteX90" fmla="*/ 738347 w 937061"/>
              <a:gd name="connsiteY90" fmla="*/ 683525 h 1282256"/>
              <a:gd name="connsiteX91" fmla="*/ 707956 w 937061"/>
              <a:gd name="connsiteY91" fmla="*/ 700956 h 1282256"/>
              <a:gd name="connsiteX92" fmla="*/ 634896 w 937061"/>
              <a:gd name="connsiteY92" fmla="*/ 651717 h 1282256"/>
              <a:gd name="connsiteX93" fmla="*/ 633997 w 937061"/>
              <a:gd name="connsiteY93" fmla="*/ 675512 h 1282256"/>
              <a:gd name="connsiteX94" fmla="*/ 687058 w 937061"/>
              <a:gd name="connsiteY94" fmla="*/ 716835 h 1282256"/>
              <a:gd name="connsiteX95" fmla="*/ 656986 w 937061"/>
              <a:gd name="connsiteY95" fmla="*/ 782282 h 1282256"/>
              <a:gd name="connsiteX96" fmla="*/ 669532 w 937061"/>
              <a:gd name="connsiteY96" fmla="*/ 802778 h 1282256"/>
              <a:gd name="connsiteX97" fmla="*/ 712109 w 937061"/>
              <a:gd name="connsiteY97" fmla="*/ 736651 h 1282256"/>
              <a:gd name="connsiteX98" fmla="*/ 723692 w 937061"/>
              <a:gd name="connsiteY98" fmla="*/ 721066 h 1282256"/>
              <a:gd name="connsiteX99" fmla="*/ 776459 w 937061"/>
              <a:gd name="connsiteY99" fmla="*/ 653872 h 1282256"/>
              <a:gd name="connsiteX100" fmla="*/ 733368 w 937061"/>
              <a:gd name="connsiteY100" fmla="*/ 578317 h 1282256"/>
              <a:gd name="connsiteX101" fmla="*/ 723890 w 937061"/>
              <a:gd name="connsiteY101" fmla="*/ 565605 h 1282256"/>
              <a:gd name="connsiteX102" fmla="*/ 694098 w 937061"/>
              <a:gd name="connsiteY102" fmla="*/ 523444 h 1282256"/>
              <a:gd name="connsiteX103" fmla="*/ 690243 w 937061"/>
              <a:gd name="connsiteY103" fmla="*/ 515805 h 1282256"/>
              <a:gd name="connsiteX104" fmla="*/ 698774 w 937061"/>
              <a:gd name="connsiteY104" fmla="*/ 485914 h 1282256"/>
              <a:gd name="connsiteX105" fmla="*/ 755797 w 937061"/>
              <a:gd name="connsiteY105" fmla="*/ 452765 h 1282256"/>
              <a:gd name="connsiteX106" fmla="*/ 802978 w 937061"/>
              <a:gd name="connsiteY106" fmla="*/ 455658 h 1282256"/>
              <a:gd name="connsiteX107" fmla="*/ 792796 w 937061"/>
              <a:gd name="connsiteY107" fmla="*/ 434725 h 1282256"/>
              <a:gd name="connsiteX108" fmla="*/ 828778 w 937061"/>
              <a:gd name="connsiteY108" fmla="*/ 368188 h 1282256"/>
              <a:gd name="connsiteX109" fmla="*/ 80732 w 937061"/>
              <a:gd name="connsiteY109" fmla="*/ 236718 h 1282256"/>
              <a:gd name="connsiteX110" fmla="*/ 85733 w 937061"/>
              <a:gd name="connsiteY110" fmla="*/ 243941 h 1282256"/>
              <a:gd name="connsiteX111" fmla="*/ 165483 w 937061"/>
              <a:gd name="connsiteY111" fmla="*/ 295204 h 1282256"/>
              <a:gd name="connsiteX112" fmla="*/ 199590 w 937061"/>
              <a:gd name="connsiteY112" fmla="*/ 324345 h 1282256"/>
              <a:gd name="connsiteX113" fmla="*/ 183395 w 937061"/>
              <a:gd name="connsiteY113" fmla="*/ 381115 h 1282256"/>
              <a:gd name="connsiteX114" fmla="*/ 167577 w 937061"/>
              <a:gd name="connsiteY114" fmla="*/ 388113 h 1282256"/>
              <a:gd name="connsiteX115" fmla="*/ 179565 w 937061"/>
              <a:gd name="connsiteY115" fmla="*/ 401175 h 1282256"/>
              <a:gd name="connsiteX116" fmla="*/ 179992 w 937061"/>
              <a:gd name="connsiteY116" fmla="*/ 449781 h 1282256"/>
              <a:gd name="connsiteX117" fmla="*/ 108044 w 937061"/>
              <a:gd name="connsiteY117" fmla="*/ 482632 h 1282256"/>
              <a:gd name="connsiteX118" fmla="*/ 27201 w 937061"/>
              <a:gd name="connsiteY118" fmla="*/ 505923 h 1282256"/>
              <a:gd name="connsiteX119" fmla="*/ 570 w 937061"/>
              <a:gd name="connsiteY119" fmla="*/ 441177 h 1282256"/>
              <a:gd name="connsiteX120" fmla="*/ 70413 w 937061"/>
              <a:gd name="connsiteY120" fmla="*/ 361661 h 1282256"/>
              <a:gd name="connsiteX121" fmla="*/ 65724 w 937061"/>
              <a:gd name="connsiteY121" fmla="*/ 357231 h 1282256"/>
              <a:gd name="connsiteX122" fmla="*/ 36050 w 937061"/>
              <a:gd name="connsiteY122" fmla="*/ 293659 h 1282256"/>
              <a:gd name="connsiteX123" fmla="*/ 80732 w 937061"/>
              <a:gd name="connsiteY123" fmla="*/ 236718 h 1282256"/>
              <a:gd name="connsiteX124" fmla="*/ 734063 w 937061"/>
              <a:gd name="connsiteY124" fmla="*/ 115786 h 1282256"/>
              <a:gd name="connsiteX125" fmla="*/ 800039 w 937061"/>
              <a:gd name="connsiteY125" fmla="*/ 168575 h 1282256"/>
              <a:gd name="connsiteX126" fmla="*/ 790133 w 937061"/>
              <a:gd name="connsiteY126" fmla="*/ 225202 h 1282256"/>
              <a:gd name="connsiteX127" fmla="*/ 788636 w 937061"/>
              <a:gd name="connsiteY127" fmla="*/ 228126 h 1282256"/>
              <a:gd name="connsiteX128" fmla="*/ 788782 w 937061"/>
              <a:gd name="connsiteY128" fmla="*/ 228914 h 1282256"/>
              <a:gd name="connsiteX129" fmla="*/ 879477 w 937061"/>
              <a:gd name="connsiteY129" fmla="*/ 273265 h 1282256"/>
              <a:gd name="connsiteX130" fmla="*/ 880462 w 937061"/>
              <a:gd name="connsiteY130" fmla="*/ 348046 h 1282256"/>
              <a:gd name="connsiteX131" fmla="*/ 875371 w 937061"/>
              <a:gd name="connsiteY131" fmla="*/ 346949 h 1282256"/>
              <a:gd name="connsiteX132" fmla="*/ 802289 w 937061"/>
              <a:gd name="connsiteY132" fmla="*/ 352714 h 1282256"/>
              <a:gd name="connsiteX133" fmla="*/ 731227 w 937061"/>
              <a:gd name="connsiteY133" fmla="*/ 357290 h 1282256"/>
              <a:gd name="connsiteX134" fmla="*/ 699035 w 937061"/>
              <a:gd name="connsiteY134" fmla="*/ 320868 h 1282256"/>
              <a:gd name="connsiteX135" fmla="*/ 705546 w 937061"/>
              <a:gd name="connsiteY135" fmla="*/ 292165 h 1282256"/>
              <a:gd name="connsiteX136" fmla="*/ 707611 w 937061"/>
              <a:gd name="connsiteY136" fmla="*/ 287913 h 1282256"/>
              <a:gd name="connsiteX137" fmla="*/ 691898 w 937061"/>
              <a:gd name="connsiteY137" fmla="*/ 287761 h 1282256"/>
              <a:gd name="connsiteX138" fmla="*/ 656836 w 937061"/>
              <a:gd name="connsiteY138" fmla="*/ 256759 h 1282256"/>
              <a:gd name="connsiteX139" fmla="*/ 657076 w 937061"/>
              <a:gd name="connsiteY139" fmla="*/ 221678 h 1282256"/>
              <a:gd name="connsiteX140" fmla="*/ 672162 w 937061"/>
              <a:gd name="connsiteY140" fmla="*/ 203002 h 1282256"/>
              <a:gd name="connsiteX141" fmla="*/ 732996 w 937061"/>
              <a:gd name="connsiteY141" fmla="*/ 118834 h 1282256"/>
              <a:gd name="connsiteX142" fmla="*/ 734063 w 937061"/>
              <a:gd name="connsiteY142" fmla="*/ 115786 h 1282256"/>
              <a:gd name="connsiteX143" fmla="*/ 234805 w 937061"/>
              <a:gd name="connsiteY143" fmla="*/ 54681 h 1282256"/>
              <a:gd name="connsiteX144" fmla="*/ 265378 w 937061"/>
              <a:gd name="connsiteY144" fmla="*/ 49820 h 1282256"/>
              <a:gd name="connsiteX145" fmla="*/ 314937 w 937061"/>
              <a:gd name="connsiteY145" fmla="*/ 75496 h 1282256"/>
              <a:gd name="connsiteX146" fmla="*/ 345601 w 937061"/>
              <a:gd name="connsiteY146" fmla="*/ 197347 h 1282256"/>
              <a:gd name="connsiteX147" fmla="*/ 334083 w 937061"/>
              <a:gd name="connsiteY147" fmla="*/ 235327 h 1282256"/>
              <a:gd name="connsiteX148" fmla="*/ 353353 w 937061"/>
              <a:gd name="connsiteY148" fmla="*/ 413468 h 1282256"/>
              <a:gd name="connsiteX149" fmla="*/ 418223 w 937061"/>
              <a:gd name="connsiteY149" fmla="*/ 498850 h 1282256"/>
              <a:gd name="connsiteX150" fmla="*/ 414075 w 937061"/>
              <a:gd name="connsiteY150" fmla="*/ 570097 h 1282256"/>
              <a:gd name="connsiteX151" fmla="*/ 374791 w 937061"/>
              <a:gd name="connsiteY151" fmla="*/ 572468 h 1282256"/>
              <a:gd name="connsiteX152" fmla="*/ 347212 w 937061"/>
              <a:gd name="connsiteY152" fmla="*/ 583064 h 1282256"/>
              <a:gd name="connsiteX153" fmla="*/ 340945 w 937061"/>
              <a:gd name="connsiteY153" fmla="*/ 584425 h 1282256"/>
              <a:gd name="connsiteX154" fmla="*/ 286621 w 937061"/>
              <a:gd name="connsiteY154" fmla="*/ 583668 h 1282256"/>
              <a:gd name="connsiteX155" fmla="*/ 233948 w 937061"/>
              <a:gd name="connsiteY155" fmla="*/ 534531 h 1282256"/>
              <a:gd name="connsiteX156" fmla="*/ 162779 w 937061"/>
              <a:gd name="connsiteY156" fmla="*/ 538517 h 1282256"/>
              <a:gd name="connsiteX157" fmla="*/ 146371 w 937061"/>
              <a:gd name="connsiteY157" fmla="*/ 502641 h 1282256"/>
              <a:gd name="connsiteX158" fmla="*/ 196829 w 937061"/>
              <a:gd name="connsiteY158" fmla="*/ 467040 h 1282256"/>
              <a:gd name="connsiteX159" fmla="*/ 291634 w 937061"/>
              <a:gd name="connsiteY159" fmla="*/ 464187 h 1282256"/>
              <a:gd name="connsiteX160" fmla="*/ 339848 w 937061"/>
              <a:gd name="connsiteY160" fmla="*/ 495814 h 1282256"/>
              <a:gd name="connsiteX161" fmla="*/ 344709 w 937061"/>
              <a:gd name="connsiteY161" fmla="*/ 472509 h 1282256"/>
              <a:gd name="connsiteX162" fmla="*/ 302160 w 937061"/>
              <a:gd name="connsiteY162" fmla="*/ 429650 h 1282256"/>
              <a:gd name="connsiteX163" fmla="*/ 317151 w 937061"/>
              <a:gd name="connsiteY163" fmla="*/ 371880 h 1282256"/>
              <a:gd name="connsiteX164" fmla="*/ 300153 w 937061"/>
              <a:gd name="connsiteY164" fmla="*/ 354855 h 1282256"/>
              <a:gd name="connsiteX165" fmla="*/ 275979 w 937061"/>
              <a:gd name="connsiteY165" fmla="*/ 409229 h 1282256"/>
              <a:gd name="connsiteX166" fmla="*/ 278835 w 937061"/>
              <a:gd name="connsiteY166" fmla="*/ 436812 h 1282256"/>
              <a:gd name="connsiteX167" fmla="*/ 277330 w 937061"/>
              <a:gd name="connsiteY167" fmla="*/ 442997 h 1282256"/>
              <a:gd name="connsiteX168" fmla="*/ 211427 w 937061"/>
              <a:gd name="connsiteY168" fmla="*/ 446824 h 1282256"/>
              <a:gd name="connsiteX169" fmla="*/ 209401 w 937061"/>
              <a:gd name="connsiteY169" fmla="*/ 440273 h 1282256"/>
              <a:gd name="connsiteX170" fmla="*/ 206434 w 937061"/>
              <a:gd name="connsiteY170" fmla="*/ 398858 h 1282256"/>
              <a:gd name="connsiteX171" fmla="*/ 207223 w 937061"/>
              <a:gd name="connsiteY171" fmla="*/ 393213 h 1282256"/>
              <a:gd name="connsiteX172" fmla="*/ 213263 w 937061"/>
              <a:gd name="connsiteY172" fmla="*/ 300227 h 1282256"/>
              <a:gd name="connsiteX173" fmla="*/ 210849 w 937061"/>
              <a:gd name="connsiteY173" fmla="*/ 295987 h 1282256"/>
              <a:gd name="connsiteX174" fmla="*/ 230359 w 937061"/>
              <a:gd name="connsiteY174" fmla="*/ 289124 h 1282256"/>
              <a:gd name="connsiteX175" fmla="*/ 278448 w 937061"/>
              <a:gd name="connsiteY175" fmla="*/ 208737 h 1282256"/>
              <a:gd name="connsiteX176" fmla="*/ 283559 w 937061"/>
              <a:gd name="connsiteY176" fmla="*/ 197812 h 1282256"/>
              <a:gd name="connsiteX177" fmla="*/ 314933 w 937061"/>
              <a:gd name="connsiteY177" fmla="*/ 142718 h 1282256"/>
              <a:gd name="connsiteX178" fmla="*/ 291729 w 937061"/>
              <a:gd name="connsiteY178" fmla="*/ 141710 h 1282256"/>
              <a:gd name="connsiteX179" fmla="*/ 204653 w 937061"/>
              <a:gd name="connsiteY179" fmla="*/ 172059 h 1282256"/>
              <a:gd name="connsiteX180" fmla="*/ 190282 w 937061"/>
              <a:gd name="connsiteY180" fmla="*/ 190196 h 1282256"/>
              <a:gd name="connsiteX181" fmla="*/ 254302 w 937061"/>
              <a:gd name="connsiteY181" fmla="*/ 210348 h 1282256"/>
              <a:gd name="connsiteX182" fmla="*/ 206445 w 937061"/>
              <a:gd name="connsiteY182" fmla="*/ 272154 h 1282256"/>
              <a:gd name="connsiteX183" fmla="*/ 114462 w 937061"/>
              <a:gd name="connsiteY183" fmla="*/ 240670 h 1282256"/>
              <a:gd name="connsiteX184" fmla="*/ 120246 w 937061"/>
              <a:gd name="connsiteY184" fmla="*/ 146306 h 1282256"/>
              <a:gd name="connsiteX185" fmla="*/ 159117 w 937061"/>
              <a:gd name="connsiteY185" fmla="*/ 137290 h 1282256"/>
              <a:gd name="connsiteX186" fmla="*/ 166880 w 937061"/>
              <a:gd name="connsiteY186" fmla="*/ 133004 h 1282256"/>
              <a:gd name="connsiteX187" fmla="*/ 208914 w 937061"/>
              <a:gd name="connsiteY187" fmla="*/ 71662 h 1282256"/>
              <a:gd name="connsiteX188" fmla="*/ 234805 w 937061"/>
              <a:gd name="connsiteY188" fmla="*/ 54681 h 1282256"/>
              <a:gd name="connsiteX189" fmla="*/ 518054 w 937061"/>
              <a:gd name="connsiteY189" fmla="*/ 685 h 1282256"/>
              <a:gd name="connsiteX190" fmla="*/ 567481 w 937061"/>
              <a:gd name="connsiteY190" fmla="*/ 11310 h 1282256"/>
              <a:gd name="connsiteX191" fmla="*/ 617166 w 937061"/>
              <a:gd name="connsiteY191" fmla="*/ 49796 h 1282256"/>
              <a:gd name="connsiteX192" fmla="*/ 624803 w 937061"/>
              <a:gd name="connsiteY192" fmla="*/ 51439 h 1282256"/>
              <a:gd name="connsiteX193" fmla="*/ 685335 w 937061"/>
              <a:gd name="connsiteY193" fmla="*/ 54921 h 1282256"/>
              <a:gd name="connsiteX194" fmla="*/ 709531 w 937061"/>
              <a:gd name="connsiteY194" fmla="*/ 114208 h 1282256"/>
              <a:gd name="connsiteX195" fmla="*/ 661812 w 937061"/>
              <a:gd name="connsiteY195" fmla="*/ 180063 h 1282256"/>
              <a:gd name="connsiteX196" fmla="*/ 610202 w 937061"/>
              <a:gd name="connsiteY196" fmla="*/ 195099 h 1282256"/>
              <a:gd name="connsiteX197" fmla="*/ 562692 w 937061"/>
              <a:gd name="connsiteY197" fmla="*/ 152954 h 1282256"/>
              <a:gd name="connsiteX198" fmla="*/ 615624 w 937061"/>
              <a:gd name="connsiteY198" fmla="*/ 112005 h 1282256"/>
              <a:gd name="connsiteX199" fmla="*/ 594985 w 937061"/>
              <a:gd name="connsiteY199" fmla="*/ 99523 h 1282256"/>
              <a:gd name="connsiteX200" fmla="*/ 549403 w 937061"/>
              <a:gd name="connsiteY200" fmla="*/ 129539 h 1282256"/>
              <a:gd name="connsiteX201" fmla="*/ 503638 w 937061"/>
              <a:gd name="connsiteY201" fmla="*/ 102348 h 1282256"/>
              <a:gd name="connsiteX202" fmla="*/ 481968 w 937061"/>
              <a:gd name="connsiteY202" fmla="*/ 111852 h 1282256"/>
              <a:gd name="connsiteX203" fmla="*/ 529275 w 937061"/>
              <a:gd name="connsiteY203" fmla="*/ 151795 h 1282256"/>
              <a:gd name="connsiteX204" fmla="*/ 540380 w 937061"/>
              <a:gd name="connsiteY204" fmla="*/ 163391 h 1282256"/>
              <a:gd name="connsiteX205" fmla="*/ 586552 w 937061"/>
              <a:gd name="connsiteY205" fmla="*/ 213729 h 1282256"/>
              <a:gd name="connsiteX206" fmla="*/ 633128 w 937061"/>
              <a:gd name="connsiteY206" fmla="*/ 217751 h 1282256"/>
              <a:gd name="connsiteX207" fmla="*/ 631375 w 937061"/>
              <a:gd name="connsiteY207" fmla="*/ 243538 h 1282256"/>
              <a:gd name="connsiteX208" fmla="*/ 670400 w 937061"/>
              <a:gd name="connsiteY208" fmla="*/ 307011 h 1282256"/>
              <a:gd name="connsiteX209" fmla="*/ 674359 w 937061"/>
              <a:gd name="connsiteY209" fmla="*/ 313002 h 1282256"/>
              <a:gd name="connsiteX210" fmla="*/ 686366 w 937061"/>
              <a:gd name="connsiteY210" fmla="*/ 351523 h 1282256"/>
              <a:gd name="connsiteX211" fmla="*/ 686786 w 937061"/>
              <a:gd name="connsiteY211" fmla="*/ 360408 h 1282256"/>
              <a:gd name="connsiteX212" fmla="*/ 624276 w 937061"/>
              <a:gd name="connsiteY212" fmla="*/ 379293 h 1282256"/>
              <a:gd name="connsiteX213" fmla="*/ 620186 w 937061"/>
              <a:gd name="connsiteY213" fmla="*/ 371494 h 1282256"/>
              <a:gd name="connsiteX214" fmla="*/ 577039 w 937061"/>
              <a:gd name="connsiteY214" fmla="*/ 307763 h 1282256"/>
              <a:gd name="connsiteX215" fmla="*/ 571263 w 937061"/>
              <a:gd name="connsiteY215" fmla="*/ 305164 h 1282256"/>
              <a:gd name="connsiteX216" fmla="*/ 561472 w 937061"/>
              <a:gd name="connsiteY216" fmla="*/ 327139 h 1282256"/>
              <a:gd name="connsiteX217" fmla="*/ 596193 w 937061"/>
              <a:gd name="connsiteY217" fmla="*/ 376131 h 1282256"/>
              <a:gd name="connsiteX218" fmla="*/ 571697 w 937061"/>
              <a:gd name="connsiteY218" fmla="*/ 430972 h 1282256"/>
              <a:gd name="connsiteX219" fmla="*/ 584565 w 937061"/>
              <a:gd name="connsiteY219" fmla="*/ 451001 h 1282256"/>
              <a:gd name="connsiteX220" fmla="*/ 618292 w 937061"/>
              <a:gd name="connsiteY220" fmla="*/ 404232 h 1282256"/>
              <a:gd name="connsiteX221" fmla="*/ 707017 w 937061"/>
              <a:gd name="connsiteY221" fmla="*/ 373985 h 1282256"/>
              <a:gd name="connsiteX222" fmla="*/ 737381 w 937061"/>
              <a:gd name="connsiteY222" fmla="*/ 385077 h 1282256"/>
              <a:gd name="connsiteX223" fmla="*/ 767814 w 937061"/>
              <a:gd name="connsiteY223" fmla="*/ 388823 h 1282256"/>
              <a:gd name="connsiteX224" fmla="*/ 765487 w 937061"/>
              <a:gd name="connsiteY224" fmla="*/ 426939 h 1282256"/>
              <a:gd name="connsiteX225" fmla="*/ 665711 w 937061"/>
              <a:gd name="connsiteY225" fmla="*/ 514227 h 1282256"/>
              <a:gd name="connsiteX226" fmla="*/ 615799 w 937061"/>
              <a:gd name="connsiteY226" fmla="*/ 534043 h 1282256"/>
              <a:gd name="connsiteX227" fmla="*/ 611378 w 937061"/>
              <a:gd name="connsiteY227" fmla="*/ 535471 h 1282256"/>
              <a:gd name="connsiteX228" fmla="*/ 545354 w 937061"/>
              <a:gd name="connsiteY228" fmla="*/ 547467 h 1282256"/>
              <a:gd name="connsiteX229" fmla="*/ 543618 w 937061"/>
              <a:gd name="connsiteY229" fmla="*/ 547992 h 1282256"/>
              <a:gd name="connsiteX230" fmla="*/ 543114 w 937061"/>
              <a:gd name="connsiteY230" fmla="*/ 378809 h 1282256"/>
              <a:gd name="connsiteX231" fmla="*/ 481297 w 937061"/>
              <a:gd name="connsiteY231" fmla="*/ 302233 h 1282256"/>
              <a:gd name="connsiteX232" fmla="*/ 497521 w 937061"/>
              <a:gd name="connsiteY232" fmla="*/ 205940 h 1282256"/>
              <a:gd name="connsiteX233" fmla="*/ 471375 w 937061"/>
              <a:gd name="connsiteY233" fmla="*/ 172476 h 1282256"/>
              <a:gd name="connsiteX234" fmla="*/ 460261 w 937061"/>
              <a:gd name="connsiteY234" fmla="*/ 46197 h 1282256"/>
              <a:gd name="connsiteX235" fmla="*/ 518054 w 937061"/>
              <a:gd name="connsiteY235" fmla="*/ 685 h 12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937061" h="1282256">
                <a:moveTo>
                  <a:pt x="72231" y="508194"/>
                </a:moveTo>
                <a:cubicBezTo>
                  <a:pt x="110176" y="495275"/>
                  <a:pt x="141455" y="519031"/>
                  <a:pt x="139689" y="559080"/>
                </a:cubicBezTo>
                <a:cubicBezTo>
                  <a:pt x="139351" y="566068"/>
                  <a:pt x="138225" y="573202"/>
                  <a:pt x="137581" y="579636"/>
                </a:cubicBezTo>
                <a:cubicBezTo>
                  <a:pt x="149335" y="573797"/>
                  <a:pt x="161104" y="566938"/>
                  <a:pt x="173595" y="561778"/>
                </a:cubicBezTo>
                <a:cubicBezTo>
                  <a:pt x="194067" y="553512"/>
                  <a:pt x="215165" y="550836"/>
                  <a:pt x="235622" y="562333"/>
                </a:cubicBezTo>
                <a:cubicBezTo>
                  <a:pt x="249692" y="570123"/>
                  <a:pt x="258507" y="582549"/>
                  <a:pt x="265212" y="596791"/>
                </a:cubicBezTo>
                <a:cubicBezTo>
                  <a:pt x="265897" y="598294"/>
                  <a:pt x="265188" y="601073"/>
                  <a:pt x="264188" y="602277"/>
                </a:cubicBezTo>
                <a:cubicBezTo>
                  <a:pt x="251373" y="618904"/>
                  <a:pt x="247251" y="637387"/>
                  <a:pt x="251467" y="657997"/>
                </a:cubicBezTo>
                <a:cubicBezTo>
                  <a:pt x="251904" y="660360"/>
                  <a:pt x="250479" y="663679"/>
                  <a:pt x="248802" y="665620"/>
                </a:cubicBezTo>
                <a:cubicBezTo>
                  <a:pt x="232301" y="684354"/>
                  <a:pt x="223028" y="705826"/>
                  <a:pt x="226702" y="731221"/>
                </a:cubicBezTo>
                <a:cubicBezTo>
                  <a:pt x="231605" y="766574"/>
                  <a:pt x="256814" y="791656"/>
                  <a:pt x="292287" y="797322"/>
                </a:cubicBezTo>
                <a:cubicBezTo>
                  <a:pt x="300478" y="798661"/>
                  <a:pt x="309043" y="798708"/>
                  <a:pt x="318540" y="799397"/>
                </a:cubicBezTo>
                <a:cubicBezTo>
                  <a:pt x="330434" y="829589"/>
                  <a:pt x="353581" y="847922"/>
                  <a:pt x="386587" y="855674"/>
                </a:cubicBezTo>
                <a:cubicBezTo>
                  <a:pt x="388158" y="847643"/>
                  <a:pt x="389605" y="840043"/>
                  <a:pt x="391213" y="832209"/>
                </a:cubicBezTo>
                <a:cubicBezTo>
                  <a:pt x="363044" y="824173"/>
                  <a:pt x="342646" y="808591"/>
                  <a:pt x="339010" y="777893"/>
                </a:cubicBezTo>
                <a:cubicBezTo>
                  <a:pt x="336531" y="756758"/>
                  <a:pt x="346844" y="742020"/>
                  <a:pt x="374294" y="724114"/>
                </a:cubicBezTo>
                <a:cubicBezTo>
                  <a:pt x="371371" y="717117"/>
                  <a:pt x="368449" y="710120"/>
                  <a:pt x="365526" y="703124"/>
                </a:cubicBezTo>
                <a:cubicBezTo>
                  <a:pt x="339298" y="710007"/>
                  <a:pt x="321614" y="734460"/>
                  <a:pt x="314275" y="774111"/>
                </a:cubicBezTo>
                <a:cubicBezTo>
                  <a:pt x="290368" y="778122"/>
                  <a:pt x="265358" y="766244"/>
                  <a:pt x="255752" y="746224"/>
                </a:cubicBezTo>
                <a:cubicBezTo>
                  <a:pt x="248361" y="730477"/>
                  <a:pt x="249498" y="714583"/>
                  <a:pt x="257804" y="700011"/>
                </a:cubicBezTo>
                <a:cubicBezTo>
                  <a:pt x="263879" y="687685"/>
                  <a:pt x="272863" y="677876"/>
                  <a:pt x="281358" y="666529"/>
                </a:cubicBezTo>
                <a:cubicBezTo>
                  <a:pt x="279908" y="660889"/>
                  <a:pt x="277416" y="654017"/>
                  <a:pt x="276069" y="646729"/>
                </a:cubicBezTo>
                <a:cubicBezTo>
                  <a:pt x="271404" y="619276"/>
                  <a:pt x="288248" y="601294"/>
                  <a:pt x="315725" y="605586"/>
                </a:cubicBezTo>
                <a:cubicBezTo>
                  <a:pt x="326623" y="607240"/>
                  <a:pt x="337119" y="612225"/>
                  <a:pt x="348811" y="615972"/>
                </a:cubicBezTo>
                <a:cubicBezTo>
                  <a:pt x="350168" y="614499"/>
                  <a:pt x="352920" y="611750"/>
                  <a:pt x="355707" y="609198"/>
                </a:cubicBezTo>
                <a:cubicBezTo>
                  <a:pt x="375418" y="591297"/>
                  <a:pt x="401497" y="589125"/>
                  <a:pt x="423989" y="603914"/>
                </a:cubicBezTo>
                <a:cubicBezTo>
                  <a:pt x="446911" y="618826"/>
                  <a:pt x="458728" y="640883"/>
                  <a:pt x="462978" y="667189"/>
                </a:cubicBezTo>
                <a:cubicBezTo>
                  <a:pt x="467140" y="694123"/>
                  <a:pt x="460690" y="718741"/>
                  <a:pt x="447498" y="742160"/>
                </a:cubicBezTo>
                <a:cubicBezTo>
                  <a:pt x="446251" y="744224"/>
                  <a:pt x="445200" y="746252"/>
                  <a:pt x="444272" y="747849"/>
                </a:cubicBezTo>
                <a:cubicBezTo>
                  <a:pt x="452753" y="756263"/>
                  <a:pt x="461679" y="763780"/>
                  <a:pt x="468977" y="772413"/>
                </a:cubicBezTo>
                <a:cubicBezTo>
                  <a:pt x="491574" y="798793"/>
                  <a:pt x="503038" y="828859"/>
                  <a:pt x="495847" y="863799"/>
                </a:cubicBezTo>
                <a:cubicBezTo>
                  <a:pt x="489963" y="892589"/>
                  <a:pt x="473198" y="913206"/>
                  <a:pt x="444271" y="922014"/>
                </a:cubicBezTo>
                <a:lnTo>
                  <a:pt x="431747" y="921551"/>
                </a:lnTo>
                <a:lnTo>
                  <a:pt x="442410" y="937592"/>
                </a:lnTo>
                <a:cubicBezTo>
                  <a:pt x="487480" y="1016676"/>
                  <a:pt x="529845" y="1122313"/>
                  <a:pt x="543619" y="1186492"/>
                </a:cubicBezTo>
                <a:cubicBezTo>
                  <a:pt x="550598" y="1215224"/>
                  <a:pt x="555819" y="1248481"/>
                  <a:pt x="566594" y="1273228"/>
                </a:cubicBezTo>
                <a:lnTo>
                  <a:pt x="531195" y="1282256"/>
                </a:lnTo>
                <a:cubicBezTo>
                  <a:pt x="524459" y="1249229"/>
                  <a:pt x="517723" y="1216203"/>
                  <a:pt x="510987" y="1183176"/>
                </a:cubicBezTo>
                <a:cubicBezTo>
                  <a:pt x="491057" y="1106410"/>
                  <a:pt x="461690" y="1033323"/>
                  <a:pt x="419465" y="965735"/>
                </a:cubicBezTo>
                <a:lnTo>
                  <a:pt x="380666" y="911088"/>
                </a:lnTo>
                <a:lnTo>
                  <a:pt x="370913" y="906441"/>
                </a:lnTo>
                <a:cubicBezTo>
                  <a:pt x="367054" y="904302"/>
                  <a:pt x="364509" y="903754"/>
                  <a:pt x="360466" y="906130"/>
                </a:cubicBezTo>
                <a:cubicBezTo>
                  <a:pt x="346392" y="914842"/>
                  <a:pt x="331143" y="920512"/>
                  <a:pt x="314518" y="920936"/>
                </a:cubicBezTo>
                <a:cubicBezTo>
                  <a:pt x="287950" y="921567"/>
                  <a:pt x="267107" y="906882"/>
                  <a:pt x="256927" y="880449"/>
                </a:cubicBezTo>
                <a:cubicBezTo>
                  <a:pt x="252918" y="869783"/>
                  <a:pt x="251397" y="858249"/>
                  <a:pt x="248732" y="847130"/>
                </a:cubicBezTo>
                <a:cubicBezTo>
                  <a:pt x="248098" y="844804"/>
                  <a:pt x="248092" y="842563"/>
                  <a:pt x="247889" y="840361"/>
                </a:cubicBezTo>
                <a:cubicBezTo>
                  <a:pt x="238455" y="843325"/>
                  <a:pt x="229525" y="846809"/>
                  <a:pt x="220304" y="848717"/>
                </a:cubicBezTo>
                <a:cubicBezTo>
                  <a:pt x="180981" y="856390"/>
                  <a:pt x="146339" y="834274"/>
                  <a:pt x="136302" y="795389"/>
                </a:cubicBezTo>
                <a:cubicBezTo>
                  <a:pt x="134291" y="787816"/>
                  <a:pt x="132872" y="780134"/>
                  <a:pt x="132240" y="772306"/>
                </a:cubicBezTo>
                <a:cubicBezTo>
                  <a:pt x="131484" y="764909"/>
                  <a:pt x="131910" y="757293"/>
                  <a:pt x="132030" y="749123"/>
                </a:cubicBezTo>
                <a:cubicBezTo>
                  <a:pt x="127799" y="748275"/>
                  <a:pt x="123408" y="747660"/>
                  <a:pt x="118944" y="746653"/>
                </a:cubicBezTo>
                <a:cubicBezTo>
                  <a:pt x="74070" y="736407"/>
                  <a:pt x="44624" y="708238"/>
                  <a:pt x="28110" y="666272"/>
                </a:cubicBezTo>
                <a:cubicBezTo>
                  <a:pt x="15910" y="635527"/>
                  <a:pt x="10210" y="603580"/>
                  <a:pt x="18430" y="570895"/>
                </a:cubicBezTo>
                <a:cubicBezTo>
                  <a:pt x="25779" y="541222"/>
                  <a:pt x="42144" y="518440"/>
                  <a:pt x="72231" y="508194"/>
                </a:cubicBezTo>
                <a:close/>
                <a:moveTo>
                  <a:pt x="828778" y="368188"/>
                </a:moveTo>
                <a:cubicBezTo>
                  <a:pt x="858645" y="362262"/>
                  <a:pt x="883627" y="370681"/>
                  <a:pt x="903402" y="393916"/>
                </a:cubicBezTo>
                <a:cubicBezTo>
                  <a:pt x="939823" y="436686"/>
                  <a:pt x="947900" y="510155"/>
                  <a:pt x="921670" y="560021"/>
                </a:cubicBezTo>
                <a:cubicBezTo>
                  <a:pt x="910516" y="581230"/>
                  <a:pt x="894205" y="597688"/>
                  <a:pt x="873673" y="610037"/>
                </a:cubicBezTo>
                <a:cubicBezTo>
                  <a:pt x="872564" y="610650"/>
                  <a:pt x="871455" y="611263"/>
                  <a:pt x="870382" y="612071"/>
                </a:cubicBezTo>
                <a:cubicBezTo>
                  <a:pt x="874134" y="626859"/>
                  <a:pt x="879155" y="640802"/>
                  <a:pt x="881183" y="655093"/>
                </a:cubicBezTo>
                <a:cubicBezTo>
                  <a:pt x="888104" y="700259"/>
                  <a:pt x="856642" y="737240"/>
                  <a:pt x="811085" y="738732"/>
                </a:cubicBezTo>
                <a:cubicBezTo>
                  <a:pt x="805423" y="738963"/>
                  <a:pt x="799923" y="738961"/>
                  <a:pt x="793636" y="739105"/>
                </a:cubicBezTo>
                <a:cubicBezTo>
                  <a:pt x="795456" y="748953"/>
                  <a:pt x="797633" y="758532"/>
                  <a:pt x="799023" y="768256"/>
                </a:cubicBezTo>
                <a:cubicBezTo>
                  <a:pt x="800761" y="780973"/>
                  <a:pt x="799166" y="793286"/>
                  <a:pt x="794668" y="805320"/>
                </a:cubicBezTo>
                <a:cubicBezTo>
                  <a:pt x="785846" y="828135"/>
                  <a:pt x="763672" y="842622"/>
                  <a:pt x="736637" y="842933"/>
                </a:cubicBezTo>
                <a:cubicBezTo>
                  <a:pt x="728307" y="843046"/>
                  <a:pt x="719830" y="842371"/>
                  <a:pt x="711441" y="841070"/>
                </a:cubicBezTo>
                <a:cubicBezTo>
                  <a:pt x="707480" y="840580"/>
                  <a:pt x="705153" y="841213"/>
                  <a:pt x="702708" y="844516"/>
                </a:cubicBezTo>
                <a:cubicBezTo>
                  <a:pt x="696891" y="852721"/>
                  <a:pt x="690436" y="860229"/>
                  <a:pt x="683025" y="866563"/>
                </a:cubicBezTo>
                <a:lnTo>
                  <a:pt x="657843" y="881435"/>
                </a:lnTo>
                <a:lnTo>
                  <a:pt x="694319" y="1016214"/>
                </a:lnTo>
                <a:cubicBezTo>
                  <a:pt x="705217" y="1069419"/>
                  <a:pt x="712131" y="1119734"/>
                  <a:pt x="713201" y="1156998"/>
                </a:cubicBezTo>
                <a:cubicBezTo>
                  <a:pt x="715065" y="1190532"/>
                  <a:pt x="714032" y="1228757"/>
                  <a:pt x="720960" y="1258622"/>
                </a:cubicBezTo>
                <a:lnTo>
                  <a:pt x="679557" y="1261399"/>
                </a:lnTo>
                <a:cubicBezTo>
                  <a:pt x="678850" y="1223119"/>
                  <a:pt x="678143" y="1184840"/>
                  <a:pt x="677437" y="1146560"/>
                </a:cubicBezTo>
                <a:cubicBezTo>
                  <a:pt x="674228" y="1101631"/>
                  <a:pt x="668194" y="1057242"/>
                  <a:pt x="658812" y="1013559"/>
                </a:cubicBezTo>
                <a:lnTo>
                  <a:pt x="620096" y="884815"/>
                </a:lnTo>
                <a:lnTo>
                  <a:pt x="617487" y="885041"/>
                </a:lnTo>
                <a:cubicBezTo>
                  <a:pt x="604917" y="882194"/>
                  <a:pt x="593230" y="875442"/>
                  <a:pt x="582656" y="865072"/>
                </a:cubicBezTo>
                <a:cubicBezTo>
                  <a:pt x="556244" y="838990"/>
                  <a:pt x="550041" y="806525"/>
                  <a:pt x="558217" y="771403"/>
                </a:cubicBezTo>
                <a:cubicBezTo>
                  <a:pt x="562112" y="754999"/>
                  <a:pt x="569609" y="739354"/>
                  <a:pt x="575867" y="722513"/>
                </a:cubicBezTo>
                <a:cubicBezTo>
                  <a:pt x="571718" y="718798"/>
                  <a:pt x="565774" y="714192"/>
                  <a:pt x="560670" y="708618"/>
                </a:cubicBezTo>
                <a:cubicBezTo>
                  <a:pt x="531466" y="677348"/>
                  <a:pt x="519772" y="641620"/>
                  <a:pt x="534291" y="600031"/>
                </a:cubicBezTo>
                <a:cubicBezTo>
                  <a:pt x="540848" y="581504"/>
                  <a:pt x="552919" y="567458"/>
                  <a:pt x="572231" y="560631"/>
                </a:cubicBezTo>
                <a:cubicBezTo>
                  <a:pt x="582540" y="556892"/>
                  <a:pt x="593183" y="557167"/>
                  <a:pt x="603475" y="559950"/>
                </a:cubicBezTo>
                <a:cubicBezTo>
                  <a:pt x="609267" y="561527"/>
                  <a:pt x="614846" y="564164"/>
                  <a:pt x="618559" y="565514"/>
                </a:cubicBezTo>
                <a:cubicBezTo>
                  <a:pt x="629322" y="557618"/>
                  <a:pt x="638415" y="548400"/>
                  <a:pt x="649454" y="543101"/>
                </a:cubicBezTo>
                <a:cubicBezTo>
                  <a:pt x="672605" y="531694"/>
                  <a:pt x="692487" y="542279"/>
                  <a:pt x="697970" y="567543"/>
                </a:cubicBezTo>
                <a:cubicBezTo>
                  <a:pt x="699586" y="575189"/>
                  <a:pt x="699788" y="582892"/>
                  <a:pt x="700456" y="590917"/>
                </a:cubicBezTo>
                <a:cubicBezTo>
                  <a:pt x="706933" y="593998"/>
                  <a:pt x="713927" y="596576"/>
                  <a:pt x="720550" y="600445"/>
                </a:cubicBezTo>
                <a:cubicBezTo>
                  <a:pt x="735858" y="609431"/>
                  <a:pt x="747467" y="621545"/>
                  <a:pt x="751604" y="639520"/>
                </a:cubicBezTo>
                <a:cubicBezTo>
                  <a:pt x="755595" y="656708"/>
                  <a:pt x="750549" y="671289"/>
                  <a:pt x="738347" y="683525"/>
                </a:cubicBezTo>
                <a:cubicBezTo>
                  <a:pt x="729932" y="692006"/>
                  <a:pt x="719754" y="697554"/>
                  <a:pt x="707956" y="700956"/>
                </a:cubicBezTo>
                <a:cubicBezTo>
                  <a:pt x="693641" y="669787"/>
                  <a:pt x="669443" y="653481"/>
                  <a:pt x="634896" y="651717"/>
                </a:cubicBezTo>
                <a:cubicBezTo>
                  <a:pt x="634543" y="659726"/>
                  <a:pt x="634350" y="667503"/>
                  <a:pt x="633997" y="675512"/>
                </a:cubicBezTo>
                <a:cubicBezTo>
                  <a:pt x="660271" y="678805"/>
                  <a:pt x="681371" y="689369"/>
                  <a:pt x="687058" y="716835"/>
                </a:cubicBezTo>
                <a:cubicBezTo>
                  <a:pt x="692854" y="744894"/>
                  <a:pt x="679387" y="765716"/>
                  <a:pt x="656986" y="782282"/>
                </a:cubicBezTo>
                <a:cubicBezTo>
                  <a:pt x="661091" y="789060"/>
                  <a:pt x="665158" y="795641"/>
                  <a:pt x="669532" y="802778"/>
                </a:cubicBezTo>
                <a:cubicBezTo>
                  <a:pt x="693852" y="786673"/>
                  <a:pt x="709290" y="765487"/>
                  <a:pt x="712109" y="736651"/>
                </a:cubicBezTo>
                <a:cubicBezTo>
                  <a:pt x="712907" y="727745"/>
                  <a:pt x="715710" y="724171"/>
                  <a:pt x="723692" y="721066"/>
                </a:cubicBezTo>
                <a:cubicBezTo>
                  <a:pt x="753809" y="708779"/>
                  <a:pt x="773689" y="687383"/>
                  <a:pt x="776459" y="653872"/>
                </a:cubicBezTo>
                <a:cubicBezTo>
                  <a:pt x="779084" y="619572"/>
                  <a:pt x="762709" y="594895"/>
                  <a:pt x="733368" y="578317"/>
                </a:cubicBezTo>
                <a:cubicBezTo>
                  <a:pt x="727912" y="575252"/>
                  <a:pt x="725127" y="572303"/>
                  <a:pt x="723890" y="565605"/>
                </a:cubicBezTo>
                <a:cubicBezTo>
                  <a:pt x="720505" y="547287"/>
                  <a:pt x="710304" y="532876"/>
                  <a:pt x="694098" y="523444"/>
                </a:cubicBezTo>
                <a:cubicBezTo>
                  <a:pt x="690671" y="521430"/>
                  <a:pt x="689446" y="519211"/>
                  <a:pt x="690243" y="515805"/>
                </a:cubicBezTo>
                <a:cubicBezTo>
                  <a:pt x="692866" y="505747"/>
                  <a:pt x="694394" y="495279"/>
                  <a:pt x="698774" y="485914"/>
                </a:cubicBezTo>
                <a:cubicBezTo>
                  <a:pt x="710120" y="462428"/>
                  <a:pt x="731075" y="453464"/>
                  <a:pt x="755797" y="452765"/>
                </a:cubicBezTo>
                <a:cubicBezTo>
                  <a:pt x="771597" y="452290"/>
                  <a:pt x="787712" y="454610"/>
                  <a:pt x="802978" y="455658"/>
                </a:cubicBezTo>
                <a:cubicBezTo>
                  <a:pt x="800042" y="449682"/>
                  <a:pt x="795827" y="442313"/>
                  <a:pt x="792796" y="434725"/>
                </a:cubicBezTo>
                <a:cubicBezTo>
                  <a:pt x="780108" y="402441"/>
                  <a:pt x="795007" y="375039"/>
                  <a:pt x="828778" y="368188"/>
                </a:cubicBezTo>
                <a:close/>
                <a:moveTo>
                  <a:pt x="80732" y="236718"/>
                </a:moveTo>
                <a:cubicBezTo>
                  <a:pt x="82386" y="239060"/>
                  <a:pt x="84041" y="241402"/>
                  <a:pt x="85733" y="243941"/>
                </a:cubicBezTo>
                <a:cubicBezTo>
                  <a:pt x="105038" y="272355"/>
                  <a:pt x="132213" y="289334"/>
                  <a:pt x="165483" y="295204"/>
                </a:cubicBezTo>
                <a:cubicBezTo>
                  <a:pt x="183391" y="298413"/>
                  <a:pt x="193256" y="308813"/>
                  <a:pt x="199590" y="324345"/>
                </a:cubicBezTo>
                <a:cubicBezTo>
                  <a:pt x="208088" y="344979"/>
                  <a:pt x="200922" y="370136"/>
                  <a:pt x="183395" y="381115"/>
                </a:cubicBezTo>
                <a:cubicBezTo>
                  <a:pt x="178799" y="383798"/>
                  <a:pt x="173231" y="385642"/>
                  <a:pt x="167577" y="388113"/>
                </a:cubicBezTo>
                <a:cubicBezTo>
                  <a:pt x="171406" y="392294"/>
                  <a:pt x="175861" y="396564"/>
                  <a:pt x="179565" y="401175"/>
                </a:cubicBezTo>
                <a:cubicBezTo>
                  <a:pt x="191398" y="416711"/>
                  <a:pt x="191808" y="434357"/>
                  <a:pt x="179992" y="449781"/>
                </a:cubicBezTo>
                <a:cubicBezTo>
                  <a:pt x="161928" y="473286"/>
                  <a:pt x="138040" y="484014"/>
                  <a:pt x="108044" y="482632"/>
                </a:cubicBezTo>
                <a:cubicBezTo>
                  <a:pt x="70199" y="480662"/>
                  <a:pt x="58475" y="484458"/>
                  <a:pt x="27201" y="505923"/>
                </a:cubicBezTo>
                <a:cubicBezTo>
                  <a:pt x="7335" y="488816"/>
                  <a:pt x="-2562" y="467219"/>
                  <a:pt x="570" y="441177"/>
                </a:cubicBezTo>
                <a:cubicBezTo>
                  <a:pt x="5466" y="399329"/>
                  <a:pt x="29111" y="372959"/>
                  <a:pt x="70413" y="361661"/>
                </a:cubicBezTo>
                <a:cubicBezTo>
                  <a:pt x="68706" y="360143"/>
                  <a:pt x="67197" y="358588"/>
                  <a:pt x="65724" y="357231"/>
                </a:cubicBezTo>
                <a:cubicBezTo>
                  <a:pt x="47471" y="340029"/>
                  <a:pt x="37055" y="318936"/>
                  <a:pt x="36050" y="293659"/>
                </a:cubicBezTo>
                <a:cubicBezTo>
                  <a:pt x="35113" y="266537"/>
                  <a:pt x="51607" y="245563"/>
                  <a:pt x="80732" y="236718"/>
                </a:cubicBezTo>
                <a:close/>
                <a:moveTo>
                  <a:pt x="734063" y="115786"/>
                </a:moveTo>
                <a:cubicBezTo>
                  <a:pt x="769312" y="112531"/>
                  <a:pt x="794903" y="133062"/>
                  <a:pt x="800039" y="168575"/>
                </a:cubicBezTo>
                <a:cubicBezTo>
                  <a:pt x="802927" y="188615"/>
                  <a:pt x="799667" y="207347"/>
                  <a:pt x="790133" y="225202"/>
                </a:cubicBezTo>
                <a:cubicBezTo>
                  <a:pt x="789688" y="226098"/>
                  <a:pt x="789279" y="227193"/>
                  <a:pt x="788636" y="228126"/>
                </a:cubicBezTo>
                <a:cubicBezTo>
                  <a:pt x="788673" y="228323"/>
                  <a:pt x="788709" y="228520"/>
                  <a:pt x="788782" y="228914"/>
                </a:cubicBezTo>
                <a:cubicBezTo>
                  <a:pt x="828453" y="224231"/>
                  <a:pt x="859115" y="239140"/>
                  <a:pt x="879477" y="273265"/>
                </a:cubicBezTo>
                <a:cubicBezTo>
                  <a:pt x="893897" y="297285"/>
                  <a:pt x="893683" y="322583"/>
                  <a:pt x="880462" y="348046"/>
                </a:cubicBezTo>
                <a:cubicBezTo>
                  <a:pt x="878741" y="347548"/>
                  <a:pt x="877093" y="347446"/>
                  <a:pt x="875371" y="346949"/>
                </a:cubicBezTo>
                <a:cubicBezTo>
                  <a:pt x="850156" y="338368"/>
                  <a:pt x="825797" y="341036"/>
                  <a:pt x="802289" y="352714"/>
                </a:cubicBezTo>
                <a:cubicBezTo>
                  <a:pt x="779174" y="364318"/>
                  <a:pt x="755458" y="366052"/>
                  <a:pt x="731227" y="357290"/>
                </a:cubicBezTo>
                <a:cubicBezTo>
                  <a:pt x="714189" y="351067"/>
                  <a:pt x="701420" y="340390"/>
                  <a:pt x="699035" y="320868"/>
                </a:cubicBezTo>
                <a:cubicBezTo>
                  <a:pt x="697732" y="310516"/>
                  <a:pt x="701091" y="301136"/>
                  <a:pt x="705546" y="292165"/>
                </a:cubicBezTo>
                <a:cubicBezTo>
                  <a:pt x="706115" y="290837"/>
                  <a:pt x="706882" y="289474"/>
                  <a:pt x="707611" y="287913"/>
                </a:cubicBezTo>
                <a:cubicBezTo>
                  <a:pt x="702111" y="287911"/>
                  <a:pt x="696917" y="288463"/>
                  <a:pt x="691898" y="287761"/>
                </a:cubicBezTo>
                <a:cubicBezTo>
                  <a:pt x="673669" y="285018"/>
                  <a:pt x="662761" y="273386"/>
                  <a:pt x="656836" y="256759"/>
                </a:cubicBezTo>
                <a:cubicBezTo>
                  <a:pt x="652880" y="245268"/>
                  <a:pt x="652504" y="233319"/>
                  <a:pt x="657076" y="221678"/>
                </a:cubicBezTo>
                <a:cubicBezTo>
                  <a:pt x="660099" y="213786"/>
                  <a:pt x="664631" y="207448"/>
                  <a:pt x="672162" y="203002"/>
                </a:cubicBezTo>
                <a:cubicBezTo>
                  <a:pt x="704464" y="183791"/>
                  <a:pt x="725615" y="156050"/>
                  <a:pt x="732996" y="118834"/>
                </a:cubicBezTo>
                <a:cubicBezTo>
                  <a:pt x="733405" y="117741"/>
                  <a:pt x="733851" y="116844"/>
                  <a:pt x="734063" y="115786"/>
                </a:cubicBezTo>
                <a:close/>
                <a:moveTo>
                  <a:pt x="234805" y="54681"/>
                </a:moveTo>
                <a:cubicBezTo>
                  <a:pt x="244119" y="50796"/>
                  <a:pt x="254214" y="48930"/>
                  <a:pt x="265378" y="49820"/>
                </a:cubicBezTo>
                <a:cubicBezTo>
                  <a:pt x="285431" y="51412"/>
                  <a:pt x="301834" y="60807"/>
                  <a:pt x="314937" y="75496"/>
                </a:cubicBezTo>
                <a:cubicBezTo>
                  <a:pt x="346284" y="110647"/>
                  <a:pt x="354358" y="152137"/>
                  <a:pt x="345601" y="197347"/>
                </a:cubicBezTo>
                <a:cubicBezTo>
                  <a:pt x="343095" y="210236"/>
                  <a:pt x="338042" y="222577"/>
                  <a:pt x="334083" y="235327"/>
                </a:cubicBezTo>
                <a:cubicBezTo>
                  <a:pt x="396552" y="283468"/>
                  <a:pt x="397932" y="358175"/>
                  <a:pt x="353353" y="413468"/>
                </a:cubicBezTo>
                <a:cubicBezTo>
                  <a:pt x="386181" y="433475"/>
                  <a:pt x="408834" y="461271"/>
                  <a:pt x="418223" y="498850"/>
                </a:cubicBezTo>
                <a:cubicBezTo>
                  <a:pt x="424422" y="523575"/>
                  <a:pt x="422771" y="547713"/>
                  <a:pt x="414075" y="570097"/>
                </a:cubicBezTo>
                <a:cubicBezTo>
                  <a:pt x="400353" y="570800"/>
                  <a:pt x="387201" y="570175"/>
                  <a:pt x="374791" y="572468"/>
                </a:cubicBezTo>
                <a:cubicBezTo>
                  <a:pt x="365336" y="574215"/>
                  <a:pt x="356339" y="579545"/>
                  <a:pt x="347212" y="583064"/>
                </a:cubicBezTo>
                <a:cubicBezTo>
                  <a:pt x="345118" y="583858"/>
                  <a:pt x="342703" y="585119"/>
                  <a:pt x="340945" y="584425"/>
                </a:cubicBezTo>
                <a:cubicBezTo>
                  <a:pt x="320158" y="576656"/>
                  <a:pt x="306706" y="577716"/>
                  <a:pt x="286621" y="583668"/>
                </a:cubicBezTo>
                <a:cubicBezTo>
                  <a:pt x="275089" y="560947"/>
                  <a:pt x="258734" y="542988"/>
                  <a:pt x="233948" y="534531"/>
                </a:cubicBezTo>
                <a:cubicBezTo>
                  <a:pt x="209361" y="526039"/>
                  <a:pt x="185309" y="529261"/>
                  <a:pt x="162779" y="538517"/>
                </a:cubicBezTo>
                <a:cubicBezTo>
                  <a:pt x="157261" y="526295"/>
                  <a:pt x="151853" y="514665"/>
                  <a:pt x="146371" y="502641"/>
                </a:cubicBezTo>
                <a:cubicBezTo>
                  <a:pt x="166223" y="496529"/>
                  <a:pt x="183874" y="485119"/>
                  <a:pt x="196829" y="467040"/>
                </a:cubicBezTo>
                <a:cubicBezTo>
                  <a:pt x="227102" y="489760"/>
                  <a:pt x="261161" y="489985"/>
                  <a:pt x="291634" y="464187"/>
                </a:cubicBezTo>
                <a:cubicBezTo>
                  <a:pt x="303898" y="479847"/>
                  <a:pt x="319250" y="491269"/>
                  <a:pt x="339848" y="495814"/>
                </a:cubicBezTo>
                <a:cubicBezTo>
                  <a:pt x="341456" y="487981"/>
                  <a:pt x="343137" y="480540"/>
                  <a:pt x="344709" y="472509"/>
                </a:cubicBezTo>
                <a:cubicBezTo>
                  <a:pt x="322528" y="466016"/>
                  <a:pt x="308439" y="451508"/>
                  <a:pt x="302160" y="429650"/>
                </a:cubicBezTo>
                <a:cubicBezTo>
                  <a:pt x="295916" y="407989"/>
                  <a:pt x="301505" y="388623"/>
                  <a:pt x="317151" y="371880"/>
                </a:cubicBezTo>
                <a:cubicBezTo>
                  <a:pt x="311383" y="366020"/>
                  <a:pt x="305921" y="360715"/>
                  <a:pt x="300153" y="354855"/>
                </a:cubicBezTo>
                <a:cubicBezTo>
                  <a:pt x="284879" y="370308"/>
                  <a:pt x="276797" y="388301"/>
                  <a:pt x="275979" y="409229"/>
                </a:cubicBezTo>
                <a:cubicBezTo>
                  <a:pt x="275646" y="418457"/>
                  <a:pt x="277948" y="427606"/>
                  <a:pt x="278835" y="436812"/>
                </a:cubicBezTo>
                <a:cubicBezTo>
                  <a:pt x="279002" y="438818"/>
                  <a:pt x="278688" y="441524"/>
                  <a:pt x="277330" y="442997"/>
                </a:cubicBezTo>
                <a:cubicBezTo>
                  <a:pt x="260099" y="463292"/>
                  <a:pt x="230451" y="464901"/>
                  <a:pt x="211427" y="446824"/>
                </a:cubicBezTo>
                <a:cubicBezTo>
                  <a:pt x="209954" y="445467"/>
                  <a:pt x="208941" y="442191"/>
                  <a:pt x="209401" y="440273"/>
                </a:cubicBezTo>
                <a:cubicBezTo>
                  <a:pt x="212477" y="426056"/>
                  <a:pt x="211775" y="412334"/>
                  <a:pt x="206434" y="398858"/>
                </a:cubicBezTo>
                <a:cubicBezTo>
                  <a:pt x="205748" y="397356"/>
                  <a:pt x="205990" y="394255"/>
                  <a:pt x="207223" y="393213"/>
                </a:cubicBezTo>
                <a:cubicBezTo>
                  <a:pt x="231524" y="370389"/>
                  <a:pt x="232881" y="331435"/>
                  <a:pt x="213263" y="300227"/>
                </a:cubicBezTo>
                <a:cubicBezTo>
                  <a:pt x="212417" y="298958"/>
                  <a:pt x="211768" y="297651"/>
                  <a:pt x="210849" y="295987"/>
                </a:cubicBezTo>
                <a:cubicBezTo>
                  <a:pt x="217525" y="293531"/>
                  <a:pt x="224114" y="291704"/>
                  <a:pt x="230359" y="289124"/>
                </a:cubicBezTo>
                <a:cubicBezTo>
                  <a:pt x="263644" y="275232"/>
                  <a:pt x="282205" y="244506"/>
                  <a:pt x="278448" y="208737"/>
                </a:cubicBezTo>
                <a:cubicBezTo>
                  <a:pt x="277932" y="203741"/>
                  <a:pt x="278998" y="200692"/>
                  <a:pt x="283559" y="197812"/>
                </a:cubicBezTo>
                <a:cubicBezTo>
                  <a:pt x="302800" y="185089"/>
                  <a:pt x="313049" y="166696"/>
                  <a:pt x="314933" y="142718"/>
                </a:cubicBezTo>
                <a:cubicBezTo>
                  <a:pt x="306726" y="142401"/>
                  <a:pt x="299111" y="141975"/>
                  <a:pt x="291729" y="141710"/>
                </a:cubicBezTo>
                <a:cubicBezTo>
                  <a:pt x="288305" y="184917"/>
                  <a:pt x="240257" y="198277"/>
                  <a:pt x="204653" y="172059"/>
                </a:cubicBezTo>
                <a:cubicBezTo>
                  <a:pt x="199850" y="178039"/>
                  <a:pt x="195085" y="184217"/>
                  <a:pt x="190282" y="190196"/>
                </a:cubicBezTo>
                <a:cubicBezTo>
                  <a:pt x="203291" y="203274"/>
                  <a:pt x="223160" y="209381"/>
                  <a:pt x="254302" y="210348"/>
                </a:cubicBezTo>
                <a:cubicBezTo>
                  <a:pt x="258834" y="241492"/>
                  <a:pt x="238558" y="268460"/>
                  <a:pt x="206445" y="272154"/>
                </a:cubicBezTo>
                <a:cubicBezTo>
                  <a:pt x="171144" y="276232"/>
                  <a:pt x="139743" y="266146"/>
                  <a:pt x="114462" y="240670"/>
                </a:cubicBezTo>
                <a:cubicBezTo>
                  <a:pt x="86234" y="212479"/>
                  <a:pt x="89402" y="167894"/>
                  <a:pt x="120246" y="146306"/>
                </a:cubicBezTo>
                <a:cubicBezTo>
                  <a:pt x="131958" y="138030"/>
                  <a:pt x="145083" y="135198"/>
                  <a:pt x="159117" y="137290"/>
                </a:cubicBezTo>
                <a:cubicBezTo>
                  <a:pt x="163311" y="137940"/>
                  <a:pt x="165136" y="136789"/>
                  <a:pt x="166880" y="133004"/>
                </a:cubicBezTo>
                <a:cubicBezTo>
                  <a:pt x="177313" y="110095"/>
                  <a:pt x="189847" y="88630"/>
                  <a:pt x="208914" y="71662"/>
                </a:cubicBezTo>
                <a:cubicBezTo>
                  <a:pt x="216957" y="64472"/>
                  <a:pt x="225490" y="58567"/>
                  <a:pt x="234805" y="54681"/>
                </a:cubicBezTo>
                <a:close/>
                <a:moveTo>
                  <a:pt x="518054" y="685"/>
                </a:moveTo>
                <a:cubicBezTo>
                  <a:pt x="535695" y="-1964"/>
                  <a:pt x="551960" y="3383"/>
                  <a:pt x="567481" y="11310"/>
                </a:cubicBezTo>
                <a:cubicBezTo>
                  <a:pt x="586392" y="21056"/>
                  <a:pt x="602181" y="34843"/>
                  <a:pt x="617166" y="49796"/>
                </a:cubicBezTo>
                <a:cubicBezTo>
                  <a:pt x="619412" y="52029"/>
                  <a:pt x="621119" y="53546"/>
                  <a:pt x="624803" y="51439"/>
                </a:cubicBezTo>
                <a:cubicBezTo>
                  <a:pt x="645553" y="40272"/>
                  <a:pt x="666213" y="40732"/>
                  <a:pt x="685335" y="54921"/>
                </a:cubicBezTo>
                <a:cubicBezTo>
                  <a:pt x="704960" y="69628"/>
                  <a:pt x="713618" y="90027"/>
                  <a:pt x="709531" y="114208"/>
                </a:cubicBezTo>
                <a:cubicBezTo>
                  <a:pt x="704617" y="143838"/>
                  <a:pt x="686008" y="164388"/>
                  <a:pt x="661812" y="180063"/>
                </a:cubicBezTo>
                <a:cubicBezTo>
                  <a:pt x="646343" y="190051"/>
                  <a:pt x="629358" y="196244"/>
                  <a:pt x="610202" y="195099"/>
                </a:cubicBezTo>
                <a:cubicBezTo>
                  <a:pt x="586961" y="193894"/>
                  <a:pt x="565244" y="174481"/>
                  <a:pt x="562692" y="152954"/>
                </a:cubicBezTo>
                <a:cubicBezTo>
                  <a:pt x="585571" y="146688"/>
                  <a:pt x="602749" y="132718"/>
                  <a:pt x="615624" y="112005"/>
                </a:cubicBezTo>
                <a:cubicBezTo>
                  <a:pt x="608733" y="107779"/>
                  <a:pt x="602074" y="103714"/>
                  <a:pt x="594985" y="99523"/>
                </a:cubicBezTo>
                <a:cubicBezTo>
                  <a:pt x="584014" y="116217"/>
                  <a:pt x="569428" y="127672"/>
                  <a:pt x="549403" y="129539"/>
                </a:cubicBezTo>
                <a:cubicBezTo>
                  <a:pt x="528196" y="131624"/>
                  <a:pt x="513136" y="121778"/>
                  <a:pt x="503638" y="102348"/>
                </a:cubicBezTo>
                <a:cubicBezTo>
                  <a:pt x="496480" y="105504"/>
                  <a:pt x="489322" y="108659"/>
                  <a:pt x="481968" y="111852"/>
                </a:cubicBezTo>
                <a:cubicBezTo>
                  <a:pt x="491757" y="132858"/>
                  <a:pt x="507348" y="146680"/>
                  <a:pt x="529275" y="151795"/>
                </a:cubicBezTo>
                <a:cubicBezTo>
                  <a:pt x="536517" y="153512"/>
                  <a:pt x="538661" y="157394"/>
                  <a:pt x="540380" y="163391"/>
                </a:cubicBezTo>
                <a:cubicBezTo>
                  <a:pt x="547848" y="187270"/>
                  <a:pt x="562876" y="204659"/>
                  <a:pt x="586552" y="213729"/>
                </a:cubicBezTo>
                <a:cubicBezTo>
                  <a:pt x="601672" y="219490"/>
                  <a:pt x="617458" y="220036"/>
                  <a:pt x="633128" y="217751"/>
                </a:cubicBezTo>
                <a:cubicBezTo>
                  <a:pt x="632490" y="226425"/>
                  <a:pt x="631028" y="235047"/>
                  <a:pt x="631375" y="243538"/>
                </a:cubicBezTo>
                <a:cubicBezTo>
                  <a:pt x="632531" y="271842"/>
                  <a:pt x="644151" y="293936"/>
                  <a:pt x="670400" y="307011"/>
                </a:cubicBezTo>
                <a:cubicBezTo>
                  <a:pt x="672391" y="307865"/>
                  <a:pt x="674389" y="310959"/>
                  <a:pt x="674359" y="313002"/>
                </a:cubicBezTo>
                <a:cubicBezTo>
                  <a:pt x="674507" y="327029"/>
                  <a:pt x="678128" y="340009"/>
                  <a:pt x="686366" y="351523"/>
                </a:cubicBezTo>
                <a:cubicBezTo>
                  <a:pt x="688597" y="354777"/>
                  <a:pt x="688444" y="357250"/>
                  <a:pt x="686786" y="360408"/>
                </a:cubicBezTo>
                <a:cubicBezTo>
                  <a:pt x="674346" y="383485"/>
                  <a:pt x="647586" y="391893"/>
                  <a:pt x="624276" y="379293"/>
                </a:cubicBezTo>
                <a:cubicBezTo>
                  <a:pt x="622212" y="378045"/>
                  <a:pt x="620696" y="374251"/>
                  <a:pt x="620186" y="371494"/>
                </a:cubicBezTo>
                <a:cubicBezTo>
                  <a:pt x="616003" y="343340"/>
                  <a:pt x="601859" y="321918"/>
                  <a:pt x="577039" y="307763"/>
                </a:cubicBezTo>
                <a:cubicBezTo>
                  <a:pt x="575443" y="306837"/>
                  <a:pt x="573488" y="306179"/>
                  <a:pt x="571263" y="305164"/>
                </a:cubicBezTo>
                <a:cubicBezTo>
                  <a:pt x="567934" y="312501"/>
                  <a:pt x="564766" y="319605"/>
                  <a:pt x="561472" y="327139"/>
                </a:cubicBezTo>
                <a:cubicBezTo>
                  <a:pt x="582070" y="337186"/>
                  <a:pt x="594443" y="353436"/>
                  <a:pt x="596193" y="376131"/>
                </a:cubicBezTo>
                <a:cubicBezTo>
                  <a:pt x="598066" y="398396"/>
                  <a:pt x="590093" y="416979"/>
                  <a:pt x="571697" y="430972"/>
                </a:cubicBezTo>
                <a:cubicBezTo>
                  <a:pt x="575998" y="437714"/>
                  <a:pt x="580263" y="444259"/>
                  <a:pt x="584565" y="451001"/>
                </a:cubicBezTo>
                <a:cubicBezTo>
                  <a:pt x="602215" y="439591"/>
                  <a:pt x="612471" y="423437"/>
                  <a:pt x="618292" y="404232"/>
                </a:cubicBezTo>
                <a:cubicBezTo>
                  <a:pt x="656636" y="417720"/>
                  <a:pt x="688185" y="404353"/>
                  <a:pt x="707017" y="373985"/>
                </a:cubicBezTo>
                <a:cubicBezTo>
                  <a:pt x="717097" y="377826"/>
                  <a:pt x="726965" y="382724"/>
                  <a:pt x="737381" y="385077"/>
                </a:cubicBezTo>
                <a:cubicBezTo>
                  <a:pt x="747600" y="387467"/>
                  <a:pt x="758243" y="387740"/>
                  <a:pt x="767814" y="388823"/>
                </a:cubicBezTo>
                <a:cubicBezTo>
                  <a:pt x="767007" y="400991"/>
                  <a:pt x="766309" y="413750"/>
                  <a:pt x="765487" y="426939"/>
                </a:cubicBezTo>
                <a:cubicBezTo>
                  <a:pt x="708784" y="427639"/>
                  <a:pt x="673764" y="455296"/>
                  <a:pt x="665711" y="514227"/>
                </a:cubicBezTo>
                <a:cubicBezTo>
                  <a:pt x="646576" y="514301"/>
                  <a:pt x="629861" y="520852"/>
                  <a:pt x="615799" y="534043"/>
                </a:cubicBezTo>
                <a:cubicBezTo>
                  <a:pt x="614762" y="535049"/>
                  <a:pt x="612633" y="535647"/>
                  <a:pt x="611378" y="535471"/>
                </a:cubicBezTo>
                <a:cubicBezTo>
                  <a:pt x="587569" y="530093"/>
                  <a:pt x="565924" y="535315"/>
                  <a:pt x="545354" y="547467"/>
                </a:cubicBezTo>
                <a:cubicBezTo>
                  <a:pt x="544800" y="547774"/>
                  <a:pt x="544172" y="547686"/>
                  <a:pt x="543618" y="547992"/>
                </a:cubicBezTo>
                <a:cubicBezTo>
                  <a:pt x="504751" y="508527"/>
                  <a:pt x="497966" y="435430"/>
                  <a:pt x="543114" y="378809"/>
                </a:cubicBezTo>
                <a:cubicBezTo>
                  <a:pt x="513284" y="360692"/>
                  <a:pt x="490336" y="336822"/>
                  <a:pt x="481297" y="302233"/>
                </a:cubicBezTo>
                <a:cubicBezTo>
                  <a:pt x="471988" y="267287"/>
                  <a:pt x="479922" y="235266"/>
                  <a:pt x="497521" y="205940"/>
                </a:cubicBezTo>
                <a:cubicBezTo>
                  <a:pt x="488494" y="194571"/>
                  <a:pt x="478826" y="184135"/>
                  <a:pt x="471375" y="172476"/>
                </a:cubicBezTo>
                <a:cubicBezTo>
                  <a:pt x="446267" y="132505"/>
                  <a:pt x="440053" y="90061"/>
                  <a:pt x="460261" y="46197"/>
                </a:cubicBezTo>
                <a:cubicBezTo>
                  <a:pt x="471621" y="21691"/>
                  <a:pt x="490099" y="4833"/>
                  <a:pt x="518054" y="685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7268B2-ADB1-4901-834F-3D4CA43E2EB1}"/>
              </a:ext>
            </a:extLst>
          </p:cNvPr>
          <p:cNvSpPr/>
          <p:nvPr userDrawn="1"/>
        </p:nvSpPr>
        <p:spPr>
          <a:xfrm rot="16200000">
            <a:off x="10203794" y="3334297"/>
            <a:ext cx="3200653" cy="139596"/>
          </a:xfrm>
          <a:custGeom>
            <a:avLst/>
            <a:gdLst>
              <a:gd name="connsiteX0" fmla="*/ 3200653 w 3200653"/>
              <a:gd name="connsiteY0" fmla="*/ 78173 h 139596"/>
              <a:gd name="connsiteX1" fmla="*/ 3200653 w 3200653"/>
              <a:gd name="connsiteY1" fmla="*/ 98497 h 139596"/>
              <a:gd name="connsiteX2" fmla="*/ 3127329 w 3200653"/>
              <a:gd name="connsiteY2" fmla="*/ 93449 h 139596"/>
              <a:gd name="connsiteX3" fmla="*/ 2836766 w 3200653"/>
              <a:gd name="connsiteY3" fmla="*/ 58277 h 139596"/>
              <a:gd name="connsiteX4" fmla="*/ 2022337 w 3200653"/>
              <a:gd name="connsiteY4" fmla="*/ 26353 h 139596"/>
              <a:gd name="connsiteX5" fmla="*/ 1297739 w 3200653"/>
              <a:gd name="connsiteY5" fmla="*/ 62733 h 139596"/>
              <a:gd name="connsiteX6" fmla="*/ 703065 w 3200653"/>
              <a:gd name="connsiteY6" fmla="*/ 112473 h 139596"/>
              <a:gd name="connsiteX7" fmla="*/ 61306 w 3200653"/>
              <a:gd name="connsiteY7" fmla="*/ 139201 h 139596"/>
              <a:gd name="connsiteX8" fmla="*/ 0 w 3200653"/>
              <a:gd name="connsiteY8" fmla="*/ 136865 h 139596"/>
              <a:gd name="connsiteX9" fmla="*/ 0 w 3200653"/>
              <a:gd name="connsiteY9" fmla="*/ 116626 h 139596"/>
              <a:gd name="connsiteX10" fmla="*/ 10206 w 3200653"/>
              <a:gd name="connsiteY10" fmla="*/ 117115 h 139596"/>
              <a:gd name="connsiteX11" fmla="*/ 380114 w 3200653"/>
              <a:gd name="connsiteY11" fmla="*/ 110989 h 139596"/>
              <a:gd name="connsiteX12" fmla="*/ 943608 w 3200653"/>
              <a:gd name="connsiteY12" fmla="*/ 68671 h 139596"/>
              <a:gd name="connsiteX13" fmla="*/ 1527888 w 3200653"/>
              <a:gd name="connsiteY13" fmla="*/ 25611 h 139596"/>
              <a:gd name="connsiteX14" fmla="*/ 2331923 w 3200653"/>
              <a:gd name="connsiteY14" fmla="*/ 369 h 139596"/>
              <a:gd name="connsiteX15" fmla="*/ 2958522 w 3200653"/>
              <a:gd name="connsiteY15" fmla="*/ 52339 h 139596"/>
              <a:gd name="connsiteX16" fmla="*/ 3181339 w 3200653"/>
              <a:gd name="connsiteY16" fmla="*/ 77209 h 1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0653" h="139596">
                <a:moveTo>
                  <a:pt x="3200653" y="78173"/>
                </a:moveTo>
                <a:lnTo>
                  <a:pt x="3200653" y="98497"/>
                </a:lnTo>
                <a:lnTo>
                  <a:pt x="3127329" y="93449"/>
                </a:lnTo>
                <a:cubicBezTo>
                  <a:pt x="3030351" y="84263"/>
                  <a:pt x="2933651" y="70899"/>
                  <a:pt x="2836766" y="58277"/>
                </a:cubicBezTo>
                <a:cubicBezTo>
                  <a:pt x="2566526" y="22641"/>
                  <a:pt x="2294803" y="15217"/>
                  <a:pt x="2022337" y="26353"/>
                </a:cubicBezTo>
                <a:cubicBezTo>
                  <a:pt x="1781051" y="36005"/>
                  <a:pt x="1539025" y="44915"/>
                  <a:pt x="1297739" y="62733"/>
                </a:cubicBezTo>
                <a:lnTo>
                  <a:pt x="703065" y="112473"/>
                </a:lnTo>
                <a:cubicBezTo>
                  <a:pt x="489250" y="129735"/>
                  <a:pt x="275434" y="141985"/>
                  <a:pt x="61306" y="139201"/>
                </a:cubicBezTo>
                <a:lnTo>
                  <a:pt x="0" y="136865"/>
                </a:lnTo>
                <a:lnTo>
                  <a:pt x="0" y="116626"/>
                </a:lnTo>
                <a:lnTo>
                  <a:pt x="10206" y="117115"/>
                </a:lnTo>
                <a:cubicBezTo>
                  <a:pt x="133447" y="119899"/>
                  <a:pt x="256873" y="116929"/>
                  <a:pt x="380114" y="110989"/>
                </a:cubicBezTo>
                <a:cubicBezTo>
                  <a:pt x="567945" y="102079"/>
                  <a:pt x="755777" y="85747"/>
                  <a:pt x="943608" y="68671"/>
                </a:cubicBezTo>
                <a:cubicBezTo>
                  <a:pt x="1138121" y="50853"/>
                  <a:pt x="1332632" y="35263"/>
                  <a:pt x="1527888" y="25611"/>
                </a:cubicBezTo>
                <a:cubicBezTo>
                  <a:pt x="1795900" y="12991"/>
                  <a:pt x="2063912" y="-2601"/>
                  <a:pt x="2331923" y="369"/>
                </a:cubicBezTo>
                <a:cubicBezTo>
                  <a:pt x="2542027" y="2597"/>
                  <a:pt x="2750646" y="23383"/>
                  <a:pt x="2958522" y="52339"/>
                </a:cubicBezTo>
                <a:cubicBezTo>
                  <a:pt x="3032393" y="62731"/>
                  <a:pt x="3106634" y="71641"/>
                  <a:pt x="3181339" y="77209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6D232F1-6876-4739-8D8E-3A943B5ED93F}"/>
              </a:ext>
            </a:extLst>
          </p:cNvPr>
          <p:cNvSpPr/>
          <p:nvPr userDrawn="1"/>
        </p:nvSpPr>
        <p:spPr>
          <a:xfrm flipH="1">
            <a:off x="10092610" y="4973601"/>
            <a:ext cx="1885819" cy="1485438"/>
          </a:xfrm>
          <a:custGeom>
            <a:avLst/>
            <a:gdLst>
              <a:gd name="connsiteX0" fmla="*/ 205688 w 1854014"/>
              <a:gd name="connsiteY0" fmla="*/ 1383334 h 1485438"/>
              <a:gd name="connsiteX1" fmla="*/ 331899 w 1854014"/>
              <a:gd name="connsiteY1" fmla="*/ 1312061 h 1485438"/>
              <a:gd name="connsiteX2" fmla="*/ 434352 w 1854014"/>
              <a:gd name="connsiteY2" fmla="*/ 1080428 h 1485438"/>
              <a:gd name="connsiteX3" fmla="*/ 419503 w 1854014"/>
              <a:gd name="connsiteY3" fmla="*/ 1061868 h 1485438"/>
              <a:gd name="connsiteX4" fmla="*/ 296263 w 1854014"/>
              <a:gd name="connsiteY4" fmla="*/ 1041080 h 1485438"/>
              <a:gd name="connsiteX5" fmla="*/ 87644 w 1854014"/>
              <a:gd name="connsiteY5" fmla="*/ 1098246 h 1485438"/>
              <a:gd name="connsiteX6" fmla="*/ 19342 w 1854014"/>
              <a:gd name="connsiteY6" fmla="*/ 1239305 h 1485438"/>
              <a:gd name="connsiteX7" fmla="*/ 205688 w 1854014"/>
              <a:gd name="connsiteY7" fmla="*/ 1383334 h 1485438"/>
              <a:gd name="connsiteX8" fmla="*/ 1405860 w 1854014"/>
              <a:gd name="connsiteY8" fmla="*/ 1485044 h 1485438"/>
              <a:gd name="connsiteX9" fmla="*/ 1191616 w 1854014"/>
              <a:gd name="connsiteY9" fmla="*/ 1476878 h 1485438"/>
              <a:gd name="connsiteX10" fmla="*/ 897618 w 1854014"/>
              <a:gd name="connsiteY10" fmla="*/ 1437529 h 1485438"/>
              <a:gd name="connsiteX11" fmla="*/ 688257 w 1854014"/>
              <a:gd name="connsiteY11" fmla="*/ 1277911 h 1485438"/>
              <a:gd name="connsiteX12" fmla="*/ 480381 w 1854014"/>
              <a:gd name="connsiteY12" fmla="*/ 1081171 h 1485438"/>
              <a:gd name="connsiteX13" fmla="*/ 453655 w 1854014"/>
              <a:gd name="connsiteY13" fmla="*/ 1094534 h 1485438"/>
              <a:gd name="connsiteX14" fmla="*/ 362337 w 1854014"/>
              <a:gd name="connsiteY14" fmla="*/ 1310576 h 1485438"/>
              <a:gd name="connsiteX15" fmla="*/ 52750 w 1854014"/>
              <a:gd name="connsiteY15" fmla="*/ 1347697 h 1485438"/>
              <a:gd name="connsiteX16" fmla="*/ 70568 w 1854014"/>
              <a:gd name="connsiteY16" fmla="*/ 1088594 h 1485438"/>
              <a:gd name="connsiteX17" fmla="*/ 338580 w 1854014"/>
              <a:gd name="connsiteY17" fmla="*/ 1025489 h 1485438"/>
              <a:gd name="connsiteX18" fmla="*/ 426927 w 1854014"/>
              <a:gd name="connsiteY18" fmla="*/ 1041823 h 1485438"/>
              <a:gd name="connsiteX19" fmla="*/ 449942 w 1854014"/>
              <a:gd name="connsiteY19" fmla="*/ 1030687 h 1485438"/>
              <a:gd name="connsiteX20" fmla="*/ 508593 w 1854014"/>
              <a:gd name="connsiteY20" fmla="*/ 708478 h 1485438"/>
              <a:gd name="connsiteX21" fmla="*/ 378670 w 1854014"/>
              <a:gd name="connsiteY21" fmla="*/ 419678 h 1485438"/>
              <a:gd name="connsiteX22" fmla="*/ 251717 w 1854014"/>
              <a:gd name="connsiteY22" fmla="*/ 309059 h 1485438"/>
              <a:gd name="connsiteX23" fmla="*/ 110044 w 1854014"/>
              <a:gd name="connsiteY23" fmla="*/ 33750 h 1485438"/>
              <a:gd name="connsiteX24" fmla="*/ 109081 w 1854014"/>
              <a:gd name="connsiteY24" fmla="*/ 0 h 1485438"/>
              <a:gd name="connsiteX25" fmla="*/ 125877 w 1854014"/>
              <a:gd name="connsiteY25" fmla="*/ 0 h 1485438"/>
              <a:gd name="connsiteX26" fmla="*/ 125601 w 1854014"/>
              <a:gd name="connsiteY26" fmla="*/ 12000 h 1485438"/>
              <a:gd name="connsiteX27" fmla="*/ 144068 w 1854014"/>
              <a:gd name="connsiteY27" fmla="*/ 99698 h 1485438"/>
              <a:gd name="connsiteX28" fmla="*/ 344519 w 1854014"/>
              <a:gd name="connsiteY28" fmla="*/ 363255 h 1485438"/>
              <a:gd name="connsiteX29" fmla="*/ 490033 w 1854014"/>
              <a:gd name="connsiteY29" fmla="*/ 526586 h 1485438"/>
              <a:gd name="connsiteX30" fmla="*/ 515275 w 1854014"/>
              <a:gd name="connsiteY30" fmla="*/ 823552 h 1485438"/>
              <a:gd name="connsiteX31" fmla="*/ 468503 w 1854014"/>
              <a:gd name="connsiteY31" fmla="*/ 1027717 h 1485438"/>
              <a:gd name="connsiteX32" fmla="*/ 479639 w 1854014"/>
              <a:gd name="connsiteY32" fmla="*/ 1059641 h 1485438"/>
              <a:gd name="connsiteX33" fmla="*/ 691970 w 1854014"/>
              <a:gd name="connsiteY33" fmla="*/ 1247471 h 1485438"/>
              <a:gd name="connsiteX34" fmla="*/ 985966 w 1854014"/>
              <a:gd name="connsiteY34" fmla="*/ 1434560 h 1485438"/>
              <a:gd name="connsiteX35" fmla="*/ 1724669 w 1854014"/>
              <a:gd name="connsiteY35" fmla="*/ 1456832 h 1485438"/>
              <a:gd name="connsiteX36" fmla="*/ 1854014 w 1854014"/>
              <a:gd name="connsiteY36" fmla="*/ 1448524 h 1485438"/>
              <a:gd name="connsiteX37" fmla="*/ 1854014 w 1854014"/>
              <a:gd name="connsiteY37" fmla="*/ 1472097 h 1485438"/>
              <a:gd name="connsiteX38" fmla="*/ 1833793 w 1854014"/>
              <a:gd name="connsiteY38" fmla="*/ 1473537 h 1485438"/>
              <a:gd name="connsiteX39" fmla="*/ 1405860 w 1854014"/>
              <a:gd name="connsiteY39" fmla="*/ 1485044 h 14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54014" h="1485438">
                <a:moveTo>
                  <a:pt x="205688" y="1383334"/>
                </a:move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lose/>
                <a:moveTo>
                  <a:pt x="1405860" y="1485044"/>
                </a:moveTo>
                <a:cubicBezTo>
                  <a:pt x="1334484" y="1484116"/>
                  <a:pt x="1263073" y="148151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lnTo>
                  <a:pt x="109081" y="0"/>
                </a:ln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lnTo>
                  <a:pt x="1854014" y="1448524"/>
                </a:lnTo>
                <a:lnTo>
                  <a:pt x="1854014" y="1472097"/>
                </a:lnTo>
                <a:lnTo>
                  <a:pt x="1833793" y="1473537"/>
                </a:lnTo>
                <a:cubicBezTo>
                  <a:pt x="1691226" y="1482074"/>
                  <a:pt x="1548613" y="1486900"/>
                  <a:pt x="1405860" y="148504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FFBCB-1085-495F-A408-2C382C6AEB05}"/>
              </a:ext>
            </a:extLst>
          </p:cNvPr>
          <p:cNvGrpSpPr/>
          <p:nvPr userDrawn="1"/>
        </p:nvGrpSpPr>
        <p:grpSpPr>
          <a:xfrm>
            <a:off x="687012" y="1501932"/>
            <a:ext cx="1841144" cy="2597566"/>
            <a:chOff x="1331239" y="1940012"/>
            <a:chExt cx="1683944" cy="23757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42A8D6-FAFB-4268-999A-2AE77CAB6F3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solidFill>
              <a:schemeClr val="accent1"/>
            </a:solidFill>
          </p:grpSpPr>
          <p:sp>
            <p:nvSpPr>
              <p:cNvPr id="7" name="Oval 1">
                <a:extLst>
                  <a:ext uri="{FF2B5EF4-FFF2-40B4-BE49-F238E27FC236}">
                    <a16:creationId xmlns:a16="http://schemas.microsoft.com/office/drawing/2014/main" id="{DCF4D36E-837A-4D60-8188-D836E845FBFD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">
                <a:extLst>
                  <a:ext uri="{FF2B5EF4-FFF2-40B4-BE49-F238E27FC236}">
                    <a16:creationId xmlns:a16="http://schemas.microsoft.com/office/drawing/2014/main" id="{89D4B12B-8475-45D1-990D-C3A1710FED22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id="{97345BFB-1C7E-41BA-BCD0-791BDE5D0582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id="{98B7774E-80DE-485D-BBC1-BB9AA5E95C56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D7A1E6-514E-4E92-AC14-A4C591DC3A5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D75281-F1D4-43BE-8B62-4CF3B52B25D6}"/>
              </a:ext>
            </a:extLst>
          </p:cNvPr>
          <p:cNvGrpSpPr/>
          <p:nvPr userDrawn="1"/>
        </p:nvGrpSpPr>
        <p:grpSpPr>
          <a:xfrm>
            <a:off x="4272131" y="3877575"/>
            <a:ext cx="1841144" cy="2597566"/>
            <a:chOff x="1331239" y="1940012"/>
            <a:chExt cx="1683944" cy="2375784"/>
          </a:xfrm>
          <a:solidFill>
            <a:schemeClr val="accent3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A0C54DA-CAE2-4DE4-95AF-C3A715A4681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88BE919B-B41C-42B9-ABCA-5D3752901423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7AF2BB7A-A919-47C9-A1FA-58FB947018AE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7887194E-E2A3-4E28-9A59-4E93700786EC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E94E177F-4262-4FBC-9717-2B02CEC45EA5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303F4E-AE07-4C79-AB01-F41261800B7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E693CA7-8D62-424D-B6E8-6F4A49088DBF}"/>
              </a:ext>
            </a:extLst>
          </p:cNvPr>
          <p:cNvGrpSpPr/>
          <p:nvPr userDrawn="1"/>
        </p:nvGrpSpPr>
        <p:grpSpPr>
          <a:xfrm>
            <a:off x="7857250" y="1639855"/>
            <a:ext cx="1841144" cy="2597566"/>
            <a:chOff x="1331239" y="1940012"/>
            <a:chExt cx="1683944" cy="2375784"/>
          </a:xfrm>
          <a:solidFill>
            <a:schemeClr val="accent5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B0FB2EB-330C-4134-B2D8-667B57B91D92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367F1B00-A2EB-4E57-BFB8-DE8B8AEF9B56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63EC59DC-8A92-4426-850F-BB134663D486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Oval 1">
                <a:extLst>
                  <a:ext uri="{FF2B5EF4-FFF2-40B4-BE49-F238E27FC236}">
                    <a16:creationId xmlns:a16="http://schemas.microsoft.com/office/drawing/2014/main" id="{66EFA506-A067-4579-905C-0FB4EBF56169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D5EB299D-6ED2-4B66-8D97-646B04332F32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FDE7BBD-1F90-46D8-B8FA-E4FCE7F9A130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C7E52F03-1663-412A-8D54-4CF76617FDE4}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787449" y="1602788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A0D9CAE1-34DB-411E-973E-65E1B0F95C46}"/>
              </a:ext>
            </a:extLst>
          </p:cNvPr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373637" y="3967971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43CFD56F-3711-4FD0-A403-D1A331123718}"/>
              </a:ext>
            </a:extLst>
          </p:cNvPr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7958837" y="1738526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32D6FB4-EBC1-4800-80ED-8941DBAE915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48632" y="1"/>
            <a:ext cx="5048829" cy="2524415"/>
          </a:xfrm>
          <a:custGeom>
            <a:avLst/>
            <a:gdLst>
              <a:gd name="connsiteX0" fmla="*/ 0 w 5048829"/>
              <a:gd name="connsiteY0" fmla="*/ 0 h 2524415"/>
              <a:gd name="connsiteX1" fmla="*/ 5048829 w 5048829"/>
              <a:gd name="connsiteY1" fmla="*/ 0 h 2524415"/>
              <a:gd name="connsiteX2" fmla="*/ 2524415 w 5048829"/>
              <a:gd name="connsiteY2" fmla="*/ 2524415 h 25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829" h="2524415">
                <a:moveTo>
                  <a:pt x="0" y="0"/>
                </a:moveTo>
                <a:lnTo>
                  <a:pt x="5048829" y="0"/>
                </a:lnTo>
                <a:lnTo>
                  <a:pt x="2524415" y="25244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B05934-CFA9-4CF2-880B-B2E56C6EEB3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11" y="76505"/>
            <a:ext cx="5103752" cy="5103752"/>
          </a:xfrm>
          <a:custGeom>
            <a:avLst/>
            <a:gdLst>
              <a:gd name="connsiteX0" fmla="*/ 2551876 w 5103752"/>
              <a:gd name="connsiteY0" fmla="*/ 0 h 5103752"/>
              <a:gd name="connsiteX1" fmla="*/ 5103752 w 5103752"/>
              <a:gd name="connsiteY1" fmla="*/ 2551876 h 5103752"/>
              <a:gd name="connsiteX2" fmla="*/ 2551876 w 5103752"/>
              <a:gd name="connsiteY2" fmla="*/ 5103752 h 5103752"/>
              <a:gd name="connsiteX3" fmla="*/ 0 w 5103752"/>
              <a:gd name="connsiteY3" fmla="*/ 2551876 h 51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752" h="5103752">
                <a:moveTo>
                  <a:pt x="2551876" y="0"/>
                </a:moveTo>
                <a:lnTo>
                  <a:pt x="5103752" y="2551876"/>
                </a:lnTo>
                <a:lnTo>
                  <a:pt x="2551876" y="51037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ABCF619-B94C-4540-9CD2-1F557D22C2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669764" y="1"/>
            <a:ext cx="2522237" cy="2519691"/>
          </a:xfrm>
          <a:custGeom>
            <a:avLst/>
            <a:gdLst>
              <a:gd name="connsiteX0" fmla="*/ 0 w 2522237"/>
              <a:gd name="connsiteY0" fmla="*/ 0 h 2519691"/>
              <a:gd name="connsiteX1" fmla="*/ 2522237 w 2522237"/>
              <a:gd name="connsiteY1" fmla="*/ 0 h 2519691"/>
              <a:gd name="connsiteX2" fmla="*/ 2522237 w 2522237"/>
              <a:gd name="connsiteY2" fmla="*/ 2517145 h 2519691"/>
              <a:gd name="connsiteX3" fmla="*/ 2519691 w 2522237"/>
              <a:gd name="connsiteY3" fmla="*/ 2519691 h 25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237" h="2519691">
                <a:moveTo>
                  <a:pt x="0" y="0"/>
                </a:moveTo>
                <a:lnTo>
                  <a:pt x="2522237" y="0"/>
                </a:lnTo>
                <a:lnTo>
                  <a:pt x="2522237" y="2517145"/>
                </a:lnTo>
                <a:lnTo>
                  <a:pt x="2519691" y="25196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BCC93B7-4D46-46B6-8713-F416AC36BD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32854" y="2732348"/>
            <a:ext cx="2559146" cy="4125652"/>
          </a:xfrm>
          <a:custGeom>
            <a:avLst/>
            <a:gdLst>
              <a:gd name="connsiteX0" fmla="*/ 2551876 w 2559146"/>
              <a:gd name="connsiteY0" fmla="*/ 0 h 4125652"/>
              <a:gd name="connsiteX1" fmla="*/ 2559146 w 2559146"/>
              <a:gd name="connsiteY1" fmla="*/ 7270 h 4125652"/>
              <a:gd name="connsiteX2" fmla="*/ 2559146 w 2559146"/>
              <a:gd name="connsiteY2" fmla="*/ 4125652 h 4125652"/>
              <a:gd name="connsiteX3" fmla="*/ 1573776 w 2559146"/>
              <a:gd name="connsiteY3" fmla="*/ 4125652 h 4125652"/>
              <a:gd name="connsiteX4" fmla="*/ 0 w 2559146"/>
              <a:gd name="connsiteY4" fmla="*/ 2551876 h 412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146" h="4125652">
                <a:moveTo>
                  <a:pt x="2551876" y="0"/>
                </a:moveTo>
                <a:lnTo>
                  <a:pt x="2559146" y="7270"/>
                </a:lnTo>
                <a:lnTo>
                  <a:pt x="2559146" y="4125652"/>
                </a:lnTo>
                <a:lnTo>
                  <a:pt x="1573776" y="41256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3" r:id="rId10"/>
    <p:sldLayoutId id="2147483685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exagon 15">
            <a:extLst>
              <a:ext uri="{FF2B5EF4-FFF2-40B4-BE49-F238E27FC236}">
                <a16:creationId xmlns:a16="http://schemas.microsoft.com/office/drawing/2014/main" id="{9DB92D15-05D0-42FA-87D5-4E67BF2F0699}"/>
              </a:ext>
            </a:extLst>
          </p:cNvPr>
          <p:cNvSpPr/>
          <p:nvPr/>
        </p:nvSpPr>
        <p:spPr>
          <a:xfrm>
            <a:off x="382237" y="439270"/>
            <a:ext cx="11479796" cy="2851708"/>
          </a:xfrm>
          <a:prstGeom prst="hexagon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E3B79-6472-42B0-9EE9-A0D2BEDBAF25}"/>
              </a:ext>
            </a:extLst>
          </p:cNvPr>
          <p:cNvSpPr/>
          <p:nvPr/>
        </p:nvSpPr>
        <p:spPr>
          <a:xfrm>
            <a:off x="321142" y="3461898"/>
            <a:ext cx="7339299" cy="1916467"/>
          </a:xfrm>
          <a:custGeom>
            <a:avLst/>
            <a:gdLst>
              <a:gd name="connsiteX0" fmla="*/ 0 w 6623965"/>
              <a:gd name="connsiteY0" fmla="*/ 0 h 1916467"/>
              <a:gd name="connsiteX1" fmla="*/ 6623965 w 6623965"/>
              <a:gd name="connsiteY1" fmla="*/ 0 h 1916467"/>
              <a:gd name="connsiteX2" fmla="*/ 6623965 w 6623965"/>
              <a:gd name="connsiteY2" fmla="*/ 1916467 h 1916467"/>
              <a:gd name="connsiteX3" fmla="*/ 0 w 6623965"/>
              <a:gd name="connsiteY3" fmla="*/ 1916467 h 1916467"/>
              <a:gd name="connsiteX4" fmla="*/ 0 w 6623965"/>
              <a:gd name="connsiteY4" fmla="*/ 0 h 1916467"/>
              <a:gd name="connsiteX0" fmla="*/ 822121 w 7446086"/>
              <a:gd name="connsiteY0" fmla="*/ 0 h 1916467"/>
              <a:gd name="connsiteX1" fmla="*/ 7446086 w 7446086"/>
              <a:gd name="connsiteY1" fmla="*/ 0 h 1916467"/>
              <a:gd name="connsiteX2" fmla="*/ 7446086 w 7446086"/>
              <a:gd name="connsiteY2" fmla="*/ 1916467 h 1916467"/>
              <a:gd name="connsiteX3" fmla="*/ 0 w 7446086"/>
              <a:gd name="connsiteY3" fmla="*/ 1815799 h 1916467"/>
              <a:gd name="connsiteX4" fmla="*/ 822121 w 7446086"/>
              <a:gd name="connsiteY4" fmla="*/ 0 h 1916467"/>
              <a:gd name="connsiteX0" fmla="*/ 847288 w 7471253"/>
              <a:gd name="connsiteY0" fmla="*/ 0 h 1916467"/>
              <a:gd name="connsiteX1" fmla="*/ 7471253 w 7471253"/>
              <a:gd name="connsiteY1" fmla="*/ 0 h 1916467"/>
              <a:gd name="connsiteX2" fmla="*/ 7471253 w 7471253"/>
              <a:gd name="connsiteY2" fmla="*/ 1916467 h 1916467"/>
              <a:gd name="connsiteX3" fmla="*/ 0 w 7471253"/>
              <a:gd name="connsiteY3" fmla="*/ 1882911 h 1916467"/>
              <a:gd name="connsiteX4" fmla="*/ 847288 w 7471253"/>
              <a:gd name="connsiteY4" fmla="*/ 0 h 1916467"/>
              <a:gd name="connsiteX0" fmla="*/ 906010 w 7529975"/>
              <a:gd name="connsiteY0" fmla="*/ 0 h 1916467"/>
              <a:gd name="connsiteX1" fmla="*/ 7529975 w 7529975"/>
              <a:gd name="connsiteY1" fmla="*/ 0 h 1916467"/>
              <a:gd name="connsiteX2" fmla="*/ 7529975 w 7529975"/>
              <a:gd name="connsiteY2" fmla="*/ 1916467 h 1916467"/>
              <a:gd name="connsiteX3" fmla="*/ 0 w 7529975"/>
              <a:gd name="connsiteY3" fmla="*/ 1916467 h 1916467"/>
              <a:gd name="connsiteX4" fmla="*/ 906010 w 7529975"/>
              <a:gd name="connsiteY4" fmla="*/ 0 h 1916467"/>
              <a:gd name="connsiteX0" fmla="*/ 677410 w 7529975"/>
              <a:gd name="connsiteY0" fmla="*/ 6350 h 1916467"/>
              <a:gd name="connsiteX1" fmla="*/ 7529975 w 7529975"/>
              <a:gd name="connsiteY1" fmla="*/ 0 h 1916467"/>
              <a:gd name="connsiteX2" fmla="*/ 7529975 w 7529975"/>
              <a:gd name="connsiteY2" fmla="*/ 1916467 h 1916467"/>
              <a:gd name="connsiteX3" fmla="*/ 0 w 7529975"/>
              <a:gd name="connsiteY3" fmla="*/ 1916467 h 1916467"/>
              <a:gd name="connsiteX4" fmla="*/ 677410 w 7529975"/>
              <a:gd name="connsiteY4" fmla="*/ 6350 h 1916467"/>
              <a:gd name="connsiteX0" fmla="*/ 867910 w 7720475"/>
              <a:gd name="connsiteY0" fmla="*/ 6350 h 1935517"/>
              <a:gd name="connsiteX1" fmla="*/ 7720475 w 7720475"/>
              <a:gd name="connsiteY1" fmla="*/ 0 h 1935517"/>
              <a:gd name="connsiteX2" fmla="*/ 7720475 w 7720475"/>
              <a:gd name="connsiteY2" fmla="*/ 1916467 h 1935517"/>
              <a:gd name="connsiteX3" fmla="*/ 0 w 7720475"/>
              <a:gd name="connsiteY3" fmla="*/ 1935517 h 1935517"/>
              <a:gd name="connsiteX4" fmla="*/ 867910 w 7720475"/>
              <a:gd name="connsiteY4" fmla="*/ 6350 h 1935517"/>
              <a:gd name="connsiteX0" fmla="*/ 893077 w 7745642"/>
              <a:gd name="connsiteY0" fmla="*/ 6350 h 1943906"/>
              <a:gd name="connsiteX1" fmla="*/ 7745642 w 7745642"/>
              <a:gd name="connsiteY1" fmla="*/ 0 h 1943906"/>
              <a:gd name="connsiteX2" fmla="*/ 7745642 w 7745642"/>
              <a:gd name="connsiteY2" fmla="*/ 1916467 h 1943906"/>
              <a:gd name="connsiteX3" fmla="*/ 0 w 7745642"/>
              <a:gd name="connsiteY3" fmla="*/ 1943906 h 1943906"/>
              <a:gd name="connsiteX4" fmla="*/ 893077 w 7745642"/>
              <a:gd name="connsiteY4" fmla="*/ 6350 h 1943906"/>
              <a:gd name="connsiteX0" fmla="*/ 792409 w 7644974"/>
              <a:gd name="connsiteY0" fmla="*/ 6350 h 1916467"/>
              <a:gd name="connsiteX1" fmla="*/ 7644974 w 7644974"/>
              <a:gd name="connsiteY1" fmla="*/ 0 h 1916467"/>
              <a:gd name="connsiteX2" fmla="*/ 7644974 w 7644974"/>
              <a:gd name="connsiteY2" fmla="*/ 1916467 h 1916467"/>
              <a:gd name="connsiteX3" fmla="*/ 0 w 7644974"/>
              <a:gd name="connsiteY3" fmla="*/ 1910350 h 1916467"/>
              <a:gd name="connsiteX4" fmla="*/ 792409 w 7644974"/>
              <a:gd name="connsiteY4" fmla="*/ 6350 h 191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4974" h="1916467">
                <a:moveTo>
                  <a:pt x="792409" y="6350"/>
                </a:moveTo>
                <a:lnTo>
                  <a:pt x="7644974" y="0"/>
                </a:lnTo>
                <a:lnTo>
                  <a:pt x="7644974" y="1916467"/>
                </a:lnTo>
                <a:lnTo>
                  <a:pt x="0" y="1910350"/>
                </a:lnTo>
                <a:lnTo>
                  <a:pt x="792409" y="635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latin typeface="Bahnschrift Condensed" panose="020B0502040204020203" pitchFamily="34" charset="0"/>
              </a:rPr>
              <a:t>	</a:t>
            </a:r>
            <a:r>
              <a:rPr lang="ru-RU" sz="2400" b="1">
                <a:latin typeface="Bahnschrift Condensed" panose="020B0502040204020203" pitchFamily="34" charset="0"/>
              </a:rPr>
              <a:t>Авторы:</a:t>
            </a:r>
          </a:p>
          <a:p>
            <a:r>
              <a:rPr lang="en-US" sz="2400">
                <a:latin typeface="Bahnschrift Light Condensed" panose="020B0502040204020203" pitchFamily="34" charset="0"/>
              </a:rPr>
              <a:t>	</a:t>
            </a:r>
            <a:r>
              <a:rPr lang="ru-RU" sz="2400">
                <a:latin typeface="Bahnschrift Light Condensed" panose="020B0502040204020203" pitchFamily="34" charset="0"/>
              </a:rPr>
              <a:t>Денисов Никита Вадимович К3240</a:t>
            </a:r>
          </a:p>
          <a:p>
            <a:r>
              <a:rPr lang="en-US" sz="2400">
                <a:latin typeface="Bahnschrift Light Condensed" panose="020B0502040204020203" pitchFamily="34" charset="0"/>
              </a:rPr>
              <a:t>	</a:t>
            </a:r>
            <a:r>
              <a:rPr lang="ru-RU" sz="2400">
                <a:latin typeface="Bahnschrift Light Condensed" panose="020B0502040204020203" pitchFamily="34" charset="0"/>
              </a:rPr>
              <a:t>Костылев Иван Михайлович К3240</a:t>
            </a:r>
          </a:p>
          <a:p>
            <a:r>
              <a:rPr lang="en-US" sz="2400">
                <a:latin typeface="Bahnschrift Light Condensed" panose="020B0502040204020203" pitchFamily="34" charset="0"/>
              </a:rPr>
              <a:t>	</a:t>
            </a:r>
            <a:r>
              <a:rPr lang="ru-RU" sz="2400">
                <a:latin typeface="Bahnschrift Light Condensed" panose="020B0502040204020203" pitchFamily="34" charset="0"/>
              </a:rPr>
              <a:t>Медведев Артем Сергеевич К3240</a:t>
            </a:r>
            <a:endParaRPr lang="en-US" sz="2400">
              <a:latin typeface="Bahnschrift Light Condensed" panose="020B0502040204020203" pitchFamily="34" charset="0"/>
            </a:endParaRPr>
          </a:p>
          <a:p>
            <a:endParaRPr lang="en-US" sz="2400">
              <a:latin typeface="Bahnschrift Ligh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305982"/>
            <a:ext cx="12191995" cy="2923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000" dirty="0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УНИВЕРСИТЕТ ИТМО</a:t>
            </a:r>
          </a:p>
          <a:p>
            <a:pPr algn="ctr"/>
            <a:r>
              <a:rPr lang="ru-RU" altLang="ko-KR" sz="4000" dirty="0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ЛАБОРАТОРНАЯ №1</a:t>
            </a:r>
          </a:p>
          <a:p>
            <a:pPr algn="ctr"/>
            <a:r>
              <a:rPr lang="ru-RU" altLang="ko-KR" sz="4000" dirty="0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АНАЛИЗ ПОВЕДЕНИЯ СИСТЕМЫ С ИСПОЛЬЗОВАНИЕМ КОНТЕКСТНЫХ ДИАГРАММ (DFD)</a:t>
            </a:r>
          </a:p>
          <a:p>
            <a:pPr algn="ctr"/>
            <a:r>
              <a:rPr lang="ru-RU" altLang="ko-KR" sz="2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Вариант 2 (Компания </a:t>
            </a:r>
            <a:r>
              <a:rPr lang="en-US" altLang="ko-KR" sz="2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“Sun Bug”)</a:t>
            </a:r>
            <a:endParaRPr lang="ko-KR" altLang="en-US" sz="2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BB3500C-50FE-4D9B-B641-13C439B56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  <p:sp>
        <p:nvSpPr>
          <p:cNvPr id="45" name="Rectangle 4">
            <a:extLst>
              <a:ext uri="{FF2B5EF4-FFF2-40B4-BE49-F238E27FC236}">
                <a16:creationId xmlns:a16="http://schemas.microsoft.com/office/drawing/2014/main" id="{C237EE44-3558-4579-BA69-7921390C3A83}"/>
              </a:ext>
            </a:extLst>
          </p:cNvPr>
          <p:cNvSpPr/>
          <p:nvPr/>
        </p:nvSpPr>
        <p:spPr>
          <a:xfrm>
            <a:off x="264689" y="5573361"/>
            <a:ext cx="7395752" cy="1042187"/>
          </a:xfrm>
          <a:custGeom>
            <a:avLst/>
            <a:gdLst>
              <a:gd name="connsiteX0" fmla="*/ 0 w 6623964"/>
              <a:gd name="connsiteY0" fmla="*/ 0 h 1042187"/>
              <a:gd name="connsiteX1" fmla="*/ 6623964 w 6623964"/>
              <a:gd name="connsiteY1" fmla="*/ 0 h 1042187"/>
              <a:gd name="connsiteX2" fmla="*/ 6623964 w 6623964"/>
              <a:gd name="connsiteY2" fmla="*/ 1042187 h 1042187"/>
              <a:gd name="connsiteX3" fmla="*/ 0 w 6623964"/>
              <a:gd name="connsiteY3" fmla="*/ 1042187 h 1042187"/>
              <a:gd name="connsiteX4" fmla="*/ 0 w 6623964"/>
              <a:gd name="connsiteY4" fmla="*/ 0 h 1042187"/>
              <a:gd name="connsiteX0" fmla="*/ 0 w 6833689"/>
              <a:gd name="connsiteY0" fmla="*/ 0 h 1067354"/>
              <a:gd name="connsiteX1" fmla="*/ 6833689 w 6833689"/>
              <a:gd name="connsiteY1" fmla="*/ 25167 h 1067354"/>
              <a:gd name="connsiteX2" fmla="*/ 6833689 w 6833689"/>
              <a:gd name="connsiteY2" fmla="*/ 1067354 h 1067354"/>
              <a:gd name="connsiteX3" fmla="*/ 209725 w 6833689"/>
              <a:gd name="connsiteY3" fmla="*/ 1067354 h 1067354"/>
              <a:gd name="connsiteX4" fmla="*/ 0 w 6833689"/>
              <a:gd name="connsiteY4" fmla="*/ 0 h 1067354"/>
              <a:gd name="connsiteX0" fmla="*/ 755009 w 7588698"/>
              <a:gd name="connsiteY0" fmla="*/ 0 h 1067354"/>
              <a:gd name="connsiteX1" fmla="*/ 7588698 w 7588698"/>
              <a:gd name="connsiteY1" fmla="*/ 25167 h 1067354"/>
              <a:gd name="connsiteX2" fmla="*/ 7588698 w 7588698"/>
              <a:gd name="connsiteY2" fmla="*/ 1067354 h 1067354"/>
              <a:gd name="connsiteX3" fmla="*/ 0 w 7588698"/>
              <a:gd name="connsiteY3" fmla="*/ 1058965 h 1067354"/>
              <a:gd name="connsiteX4" fmla="*/ 755009 w 7588698"/>
              <a:gd name="connsiteY4" fmla="*/ 0 h 1067354"/>
              <a:gd name="connsiteX0" fmla="*/ 696286 w 7588698"/>
              <a:gd name="connsiteY0" fmla="*/ 0 h 1050576"/>
              <a:gd name="connsiteX1" fmla="*/ 7588698 w 7588698"/>
              <a:gd name="connsiteY1" fmla="*/ 8389 h 1050576"/>
              <a:gd name="connsiteX2" fmla="*/ 7588698 w 7588698"/>
              <a:gd name="connsiteY2" fmla="*/ 1050576 h 1050576"/>
              <a:gd name="connsiteX3" fmla="*/ 0 w 7588698"/>
              <a:gd name="connsiteY3" fmla="*/ 1042187 h 1050576"/>
              <a:gd name="connsiteX4" fmla="*/ 696286 w 7588698"/>
              <a:gd name="connsiteY4" fmla="*/ 0 h 1050576"/>
              <a:gd name="connsiteX0" fmla="*/ 629174 w 7521586"/>
              <a:gd name="connsiteY0" fmla="*/ 0 h 1050576"/>
              <a:gd name="connsiteX1" fmla="*/ 7521586 w 7521586"/>
              <a:gd name="connsiteY1" fmla="*/ 8389 h 1050576"/>
              <a:gd name="connsiteX2" fmla="*/ 7521586 w 7521586"/>
              <a:gd name="connsiteY2" fmla="*/ 1050576 h 1050576"/>
              <a:gd name="connsiteX3" fmla="*/ 0 w 7521586"/>
              <a:gd name="connsiteY3" fmla="*/ 1033798 h 1050576"/>
              <a:gd name="connsiteX4" fmla="*/ 629174 w 7521586"/>
              <a:gd name="connsiteY4" fmla="*/ 0 h 1050576"/>
              <a:gd name="connsiteX0" fmla="*/ 503340 w 7395752"/>
              <a:gd name="connsiteY0" fmla="*/ 0 h 1050576"/>
              <a:gd name="connsiteX1" fmla="*/ 7395752 w 7395752"/>
              <a:gd name="connsiteY1" fmla="*/ 8389 h 1050576"/>
              <a:gd name="connsiteX2" fmla="*/ 7395752 w 7395752"/>
              <a:gd name="connsiteY2" fmla="*/ 1050576 h 1050576"/>
              <a:gd name="connsiteX3" fmla="*/ 0 w 7395752"/>
              <a:gd name="connsiteY3" fmla="*/ 1025409 h 1050576"/>
              <a:gd name="connsiteX4" fmla="*/ 503340 w 7395752"/>
              <a:gd name="connsiteY4" fmla="*/ 0 h 1050576"/>
              <a:gd name="connsiteX0" fmla="*/ 377505 w 7395752"/>
              <a:gd name="connsiteY0" fmla="*/ 0 h 1050576"/>
              <a:gd name="connsiteX1" fmla="*/ 7395752 w 7395752"/>
              <a:gd name="connsiteY1" fmla="*/ 8389 h 1050576"/>
              <a:gd name="connsiteX2" fmla="*/ 7395752 w 7395752"/>
              <a:gd name="connsiteY2" fmla="*/ 1050576 h 1050576"/>
              <a:gd name="connsiteX3" fmla="*/ 0 w 7395752"/>
              <a:gd name="connsiteY3" fmla="*/ 1025409 h 1050576"/>
              <a:gd name="connsiteX4" fmla="*/ 377505 w 7395752"/>
              <a:gd name="connsiteY4" fmla="*/ 0 h 1050576"/>
              <a:gd name="connsiteX0" fmla="*/ 377505 w 7395752"/>
              <a:gd name="connsiteY0" fmla="*/ 16778 h 1042187"/>
              <a:gd name="connsiteX1" fmla="*/ 7395752 w 7395752"/>
              <a:gd name="connsiteY1" fmla="*/ 0 h 1042187"/>
              <a:gd name="connsiteX2" fmla="*/ 7395752 w 7395752"/>
              <a:gd name="connsiteY2" fmla="*/ 1042187 h 1042187"/>
              <a:gd name="connsiteX3" fmla="*/ 0 w 7395752"/>
              <a:gd name="connsiteY3" fmla="*/ 1017020 h 1042187"/>
              <a:gd name="connsiteX4" fmla="*/ 377505 w 7395752"/>
              <a:gd name="connsiteY4" fmla="*/ 16778 h 1042187"/>
              <a:gd name="connsiteX0" fmla="*/ 394283 w 7395752"/>
              <a:gd name="connsiteY0" fmla="*/ 16778 h 1042187"/>
              <a:gd name="connsiteX1" fmla="*/ 7395752 w 7395752"/>
              <a:gd name="connsiteY1" fmla="*/ 0 h 1042187"/>
              <a:gd name="connsiteX2" fmla="*/ 7395752 w 7395752"/>
              <a:gd name="connsiteY2" fmla="*/ 1042187 h 1042187"/>
              <a:gd name="connsiteX3" fmla="*/ 0 w 7395752"/>
              <a:gd name="connsiteY3" fmla="*/ 1017020 h 1042187"/>
              <a:gd name="connsiteX4" fmla="*/ 394283 w 7395752"/>
              <a:gd name="connsiteY4" fmla="*/ 16778 h 104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5752" h="1042187">
                <a:moveTo>
                  <a:pt x="394283" y="16778"/>
                </a:moveTo>
                <a:lnTo>
                  <a:pt x="7395752" y="0"/>
                </a:lnTo>
                <a:lnTo>
                  <a:pt x="7395752" y="1042187"/>
                </a:lnTo>
                <a:lnTo>
                  <a:pt x="0" y="1017020"/>
                </a:lnTo>
                <a:lnTo>
                  <a:pt x="394283" y="167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latin typeface="Bahnschrift Condensed" panose="020B0502040204020203" pitchFamily="34" charset="0"/>
              </a:rPr>
              <a:t> 	</a:t>
            </a:r>
            <a:r>
              <a:rPr lang="ru-RU" sz="2400" b="1">
                <a:latin typeface="Bahnschrift Condensed" panose="020B0502040204020203" pitchFamily="34" charset="0"/>
              </a:rPr>
              <a:t>Преподаватель:</a:t>
            </a:r>
          </a:p>
          <a:p>
            <a:r>
              <a:rPr lang="en-US" sz="2400">
                <a:latin typeface="Bahnschrift Light Condensed" panose="020B0502040204020203" pitchFamily="34" charset="0"/>
              </a:rPr>
              <a:t>	</a:t>
            </a:r>
            <a:r>
              <a:rPr lang="ru-RU" sz="2400">
                <a:latin typeface="Bahnschrift Light Condensed" panose="020B0502040204020203" pitchFamily="34" charset="0"/>
              </a:rPr>
              <a:t>Говорова Марина Михайловна</a:t>
            </a:r>
            <a:endParaRPr lang="en-US" sz="2400">
              <a:latin typeface="Bahnschrift Light Condensed" panose="020B0502040204020203" pitchFamily="34" charset="0"/>
            </a:endParaRPr>
          </a:p>
        </p:txBody>
      </p:sp>
      <p:cxnSp>
        <p:nvCxnSpPr>
          <p:cNvPr id="47" name="Straight Connector 42">
            <a:extLst>
              <a:ext uri="{FF2B5EF4-FFF2-40B4-BE49-F238E27FC236}">
                <a16:creationId xmlns:a16="http://schemas.microsoft.com/office/drawing/2014/main" id="{DD7269A2-1DED-4033-B119-BC986B6CB25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45641" y="329661"/>
            <a:ext cx="9695599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58">
            <a:extLst>
              <a:ext uri="{FF2B5EF4-FFF2-40B4-BE49-F238E27FC236}">
                <a16:creationId xmlns:a16="http://schemas.microsoft.com/office/drawing/2014/main" id="{6E0CBC40-9775-41CA-A7C4-3D88F0EA7A72}"/>
              </a:ext>
            </a:extLst>
          </p:cNvPr>
          <p:cNvCxnSpPr>
            <a:cxnSpLocks/>
          </p:cNvCxnSpPr>
          <p:nvPr/>
        </p:nvCxnSpPr>
        <p:spPr>
          <a:xfrm>
            <a:off x="264691" y="354762"/>
            <a:ext cx="0" cy="895394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: Shape 57">
            <a:extLst>
              <a:ext uri="{FF2B5EF4-FFF2-40B4-BE49-F238E27FC236}">
                <a16:creationId xmlns:a16="http://schemas.microsoft.com/office/drawing/2014/main" id="{2566997A-6FF4-4F1B-B1AB-F2EE345B92F9}"/>
              </a:ext>
            </a:extLst>
          </p:cNvPr>
          <p:cNvSpPr/>
          <p:nvPr/>
        </p:nvSpPr>
        <p:spPr>
          <a:xfrm flipH="1">
            <a:off x="147142" y="1181906"/>
            <a:ext cx="235095" cy="429805"/>
          </a:xfrm>
          <a:custGeom>
            <a:avLst/>
            <a:gdLst>
              <a:gd name="connsiteX0" fmla="*/ 235095 w 235095"/>
              <a:gd name="connsiteY0" fmla="*/ 429805 h 429805"/>
              <a:gd name="connsiteX1" fmla="*/ 142960 w 235095"/>
              <a:gd name="connsiteY1" fmla="*/ 109986 h 429805"/>
              <a:gd name="connsiteX2" fmla="*/ 160155 w 235095"/>
              <a:gd name="connsiteY2" fmla="*/ 102863 h 429805"/>
              <a:gd name="connsiteX3" fmla="*/ 177804 w 235095"/>
              <a:gd name="connsiteY3" fmla="*/ 60256 h 429805"/>
              <a:gd name="connsiteX4" fmla="*/ 117548 w 235095"/>
              <a:gd name="connsiteY4" fmla="*/ 0 h 429805"/>
              <a:gd name="connsiteX5" fmla="*/ 57292 w 235095"/>
              <a:gd name="connsiteY5" fmla="*/ 60256 h 429805"/>
              <a:gd name="connsiteX6" fmla="*/ 74941 w 235095"/>
              <a:gd name="connsiteY6" fmla="*/ 102863 h 429805"/>
              <a:gd name="connsiteX7" fmla="*/ 92135 w 235095"/>
              <a:gd name="connsiteY7" fmla="*/ 109985 h 429805"/>
              <a:gd name="connsiteX8" fmla="*/ 0 w 235095"/>
              <a:gd name="connsiteY8" fmla="*/ 429805 h 42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5" h="429805">
                <a:moveTo>
                  <a:pt x="235095" y="429805"/>
                </a:moveTo>
                <a:lnTo>
                  <a:pt x="142960" y="109986"/>
                </a:lnTo>
                <a:lnTo>
                  <a:pt x="160155" y="102863"/>
                </a:lnTo>
                <a:cubicBezTo>
                  <a:pt x="171060" y="91959"/>
                  <a:pt x="177804" y="76895"/>
                  <a:pt x="177804" y="60256"/>
                </a:cubicBezTo>
                <a:cubicBezTo>
                  <a:pt x="177804" y="26978"/>
                  <a:pt x="150826" y="0"/>
                  <a:pt x="117548" y="0"/>
                </a:cubicBezTo>
                <a:cubicBezTo>
                  <a:pt x="84270" y="0"/>
                  <a:pt x="57292" y="26978"/>
                  <a:pt x="57292" y="60256"/>
                </a:cubicBezTo>
                <a:cubicBezTo>
                  <a:pt x="57292" y="76895"/>
                  <a:pt x="64037" y="91959"/>
                  <a:pt x="74941" y="102863"/>
                </a:cubicBezTo>
                <a:lnTo>
                  <a:pt x="92135" y="109985"/>
                </a:lnTo>
                <a:lnTo>
                  <a:pt x="0" y="4298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81" name="Group 202">
            <a:extLst>
              <a:ext uri="{FF2B5EF4-FFF2-40B4-BE49-F238E27FC236}">
                <a16:creationId xmlns:a16="http://schemas.microsoft.com/office/drawing/2014/main" id="{F5865A11-B99F-43D4-9A79-A3AED3F48595}"/>
              </a:ext>
            </a:extLst>
          </p:cNvPr>
          <p:cNvGrpSpPr/>
          <p:nvPr/>
        </p:nvGrpSpPr>
        <p:grpSpPr>
          <a:xfrm>
            <a:off x="9688237" y="3767172"/>
            <a:ext cx="2239070" cy="2666157"/>
            <a:chOff x="8911020" y="3649622"/>
            <a:chExt cx="2239070" cy="2666157"/>
          </a:xfrm>
        </p:grpSpPr>
        <p:grpSp>
          <p:nvGrpSpPr>
            <p:cNvPr id="82" name="Group 61">
              <a:extLst>
                <a:ext uri="{FF2B5EF4-FFF2-40B4-BE49-F238E27FC236}">
                  <a16:creationId xmlns:a16="http://schemas.microsoft.com/office/drawing/2014/main" id="{9BE957D2-D505-4791-A8F1-46E48DC13839}"/>
                </a:ext>
              </a:extLst>
            </p:cNvPr>
            <p:cNvGrpSpPr/>
            <p:nvPr/>
          </p:nvGrpSpPr>
          <p:grpSpPr>
            <a:xfrm>
              <a:off x="8911020" y="4215025"/>
              <a:ext cx="993309" cy="1312459"/>
              <a:chOff x="4414182" y="2417791"/>
              <a:chExt cx="1684167" cy="2225289"/>
            </a:xfrm>
          </p:grpSpPr>
          <p:sp>
            <p:nvSpPr>
              <p:cNvPr id="94" name="Freeform: Shape 74">
                <a:extLst>
                  <a:ext uri="{FF2B5EF4-FFF2-40B4-BE49-F238E27FC236}">
                    <a16:creationId xmlns:a16="http://schemas.microsoft.com/office/drawing/2014/main" id="{A076148E-2BC4-453B-BF49-0512F285A45E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75">
                <a:extLst>
                  <a:ext uri="{FF2B5EF4-FFF2-40B4-BE49-F238E27FC236}">
                    <a16:creationId xmlns:a16="http://schemas.microsoft.com/office/drawing/2014/main" id="{B8F7C1DE-734B-4F36-A250-F735EFBD2CC8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76">
                <a:extLst>
                  <a:ext uri="{FF2B5EF4-FFF2-40B4-BE49-F238E27FC236}">
                    <a16:creationId xmlns:a16="http://schemas.microsoft.com/office/drawing/2014/main" id="{101C17BD-A7BE-424E-B481-507DE759548E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77">
                <a:extLst>
                  <a:ext uri="{FF2B5EF4-FFF2-40B4-BE49-F238E27FC236}">
                    <a16:creationId xmlns:a16="http://schemas.microsoft.com/office/drawing/2014/main" id="{241304CB-85A5-48E7-AE4D-EA1A1AA4FC26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3" name="Group 63">
              <a:extLst>
                <a:ext uri="{FF2B5EF4-FFF2-40B4-BE49-F238E27FC236}">
                  <a16:creationId xmlns:a16="http://schemas.microsoft.com/office/drawing/2014/main" id="{C3B99F33-04D0-486A-A90C-3B8C424E819A}"/>
                </a:ext>
              </a:extLst>
            </p:cNvPr>
            <p:cNvGrpSpPr/>
            <p:nvPr/>
          </p:nvGrpSpPr>
          <p:grpSpPr>
            <a:xfrm>
              <a:off x="9787428" y="3649622"/>
              <a:ext cx="1362662" cy="1879040"/>
              <a:chOff x="5900141" y="1459144"/>
              <a:chExt cx="2310409" cy="3185932"/>
            </a:xfrm>
          </p:grpSpPr>
          <p:sp>
            <p:nvSpPr>
              <p:cNvPr id="89" name="Freeform: Shape 69">
                <a:extLst>
                  <a:ext uri="{FF2B5EF4-FFF2-40B4-BE49-F238E27FC236}">
                    <a16:creationId xmlns:a16="http://schemas.microsoft.com/office/drawing/2014/main" id="{CD676C1E-7F9A-4F10-8B04-25DF9EF44832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70">
                <a:extLst>
                  <a:ext uri="{FF2B5EF4-FFF2-40B4-BE49-F238E27FC236}">
                    <a16:creationId xmlns:a16="http://schemas.microsoft.com/office/drawing/2014/main" id="{17ACBC7F-554B-48FA-B30E-AC75F409C011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71">
                <a:extLst>
                  <a:ext uri="{FF2B5EF4-FFF2-40B4-BE49-F238E27FC236}">
                    <a16:creationId xmlns:a16="http://schemas.microsoft.com/office/drawing/2014/main" id="{8F3D4E51-8CA9-45C0-BFAF-5DFFEB6914B0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72">
                <a:extLst>
                  <a:ext uri="{FF2B5EF4-FFF2-40B4-BE49-F238E27FC236}">
                    <a16:creationId xmlns:a16="http://schemas.microsoft.com/office/drawing/2014/main" id="{B03AAFEF-1B88-4D5B-8668-97FC5250A976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73">
                <a:extLst>
                  <a:ext uri="{FF2B5EF4-FFF2-40B4-BE49-F238E27FC236}">
                    <a16:creationId xmlns:a16="http://schemas.microsoft.com/office/drawing/2014/main" id="{1C4D8E3E-E584-4257-BA23-E886F45344FC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4" name="Group 64">
              <a:extLst>
                <a:ext uri="{FF2B5EF4-FFF2-40B4-BE49-F238E27FC236}">
                  <a16:creationId xmlns:a16="http://schemas.microsoft.com/office/drawing/2014/main" id="{BEB513FB-9129-4245-882A-BA07A31AF84F}"/>
                </a:ext>
              </a:extLst>
            </p:cNvPr>
            <p:cNvGrpSpPr/>
            <p:nvPr/>
          </p:nvGrpSpPr>
          <p:grpSpPr>
            <a:xfrm>
              <a:off x="9419663" y="5501642"/>
              <a:ext cx="953249" cy="814137"/>
              <a:chOff x="4983166" y="4633525"/>
              <a:chExt cx="2207049" cy="1884966"/>
            </a:xfrm>
          </p:grpSpPr>
          <p:sp>
            <p:nvSpPr>
              <p:cNvPr id="85" name="Freeform: Shape 65">
                <a:extLst>
                  <a:ext uri="{FF2B5EF4-FFF2-40B4-BE49-F238E27FC236}">
                    <a16:creationId xmlns:a16="http://schemas.microsoft.com/office/drawing/2014/main" id="{31FDBE45-7DFC-4EF7-989D-6D251DBA5263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66">
                <a:extLst>
                  <a:ext uri="{FF2B5EF4-FFF2-40B4-BE49-F238E27FC236}">
                    <a16:creationId xmlns:a16="http://schemas.microsoft.com/office/drawing/2014/main" id="{9E1B956B-1753-496B-ABF4-441DC5C13652}"/>
                  </a:ext>
                </a:extLst>
              </p:cNvPr>
              <p:cNvSpPr/>
              <p:nvPr/>
            </p:nvSpPr>
            <p:spPr>
              <a:xfrm>
                <a:off x="6087405" y="4633525"/>
                <a:ext cx="1100484" cy="1884808"/>
              </a:xfrm>
              <a:custGeom>
                <a:avLst/>
                <a:gdLst>
                  <a:gd name="connsiteX0" fmla="*/ 707721 w 829110"/>
                  <a:gd name="connsiteY0" fmla="*/ 1832 h 1420022"/>
                  <a:gd name="connsiteX1" fmla="*/ 15574 w 829110"/>
                  <a:gd name="connsiteY1" fmla="*/ 916 h 1420022"/>
                  <a:gd name="connsiteX2" fmla="*/ 0 w 829110"/>
                  <a:gd name="connsiteY2" fmla="*/ 0 h 1420022"/>
                  <a:gd name="connsiteX3" fmla="*/ 0 w 829110"/>
                  <a:gd name="connsiteY3" fmla="*/ 1420481 h 1420022"/>
                  <a:gd name="connsiteX4" fmla="*/ 447536 w 829110"/>
                  <a:gd name="connsiteY4" fmla="*/ 1419565 h 1420022"/>
                  <a:gd name="connsiteX5" fmla="*/ 611526 w 829110"/>
                  <a:gd name="connsiteY5" fmla="*/ 1263362 h 1420022"/>
                  <a:gd name="connsiteX6" fmla="*/ 651836 w 829110"/>
                  <a:gd name="connsiteY6" fmla="*/ 248733 h 1420022"/>
                  <a:gd name="connsiteX7" fmla="*/ 712760 w 829110"/>
                  <a:gd name="connsiteY7" fmla="*/ 249191 h 1420022"/>
                  <a:gd name="connsiteX8" fmla="*/ 832316 w 829110"/>
                  <a:gd name="connsiteY8" fmla="*/ 128260 h 1420022"/>
                  <a:gd name="connsiteX9" fmla="*/ 707721 w 829110"/>
                  <a:gd name="connsiteY9" fmla="*/ 1832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9110" h="1420022">
                    <a:moveTo>
                      <a:pt x="707721" y="1832"/>
                    </a:moveTo>
                    <a:cubicBezTo>
                      <a:pt x="658707" y="916"/>
                      <a:pt x="15574" y="916"/>
                      <a:pt x="15574" y="916"/>
                    </a:cubicBezTo>
                    <a:cubicBezTo>
                      <a:pt x="15116" y="458"/>
                      <a:pt x="9619" y="0"/>
                      <a:pt x="0" y="0"/>
                    </a:cubicBezTo>
                    <a:lnTo>
                      <a:pt x="0" y="1420481"/>
                    </a:lnTo>
                    <a:cubicBezTo>
                      <a:pt x="190100" y="1420481"/>
                      <a:pt x="380658" y="1419565"/>
                      <a:pt x="447536" y="1419565"/>
                    </a:cubicBezTo>
                    <a:cubicBezTo>
                      <a:pt x="535486" y="1419565"/>
                      <a:pt x="607861" y="1350854"/>
                      <a:pt x="611526" y="1263362"/>
                    </a:cubicBezTo>
                    <a:cubicBezTo>
                      <a:pt x="618855" y="1091127"/>
                      <a:pt x="652752" y="275301"/>
                      <a:pt x="651836" y="248733"/>
                    </a:cubicBezTo>
                    <a:cubicBezTo>
                      <a:pt x="671991" y="248733"/>
                      <a:pt x="692605" y="249649"/>
                      <a:pt x="712760" y="249191"/>
                    </a:cubicBezTo>
                    <a:cubicBezTo>
                      <a:pt x="778264" y="247359"/>
                      <a:pt x="830942" y="193765"/>
                      <a:pt x="832316" y="128260"/>
                    </a:cubicBezTo>
                    <a:cubicBezTo>
                      <a:pt x="833233" y="58633"/>
                      <a:pt x="779180" y="2749"/>
                      <a:pt x="707721" y="18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67">
                <a:extLst>
                  <a:ext uri="{FF2B5EF4-FFF2-40B4-BE49-F238E27FC236}">
                    <a16:creationId xmlns:a16="http://schemas.microsoft.com/office/drawing/2014/main" id="{2CD38370-8C0E-4E11-93F0-3105A4AB886B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68">
                <a:extLst>
                  <a:ext uri="{FF2B5EF4-FFF2-40B4-BE49-F238E27FC236}">
                    <a16:creationId xmlns:a16="http://schemas.microsoft.com/office/drawing/2014/main" id="{C2358B06-60D8-46A0-AB46-F9767E9F6D4F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7" name="Parallelogram 15">
            <a:extLst>
              <a:ext uri="{FF2B5EF4-FFF2-40B4-BE49-F238E27FC236}">
                <a16:creationId xmlns:a16="http://schemas.microsoft.com/office/drawing/2014/main" id="{DBC06059-5499-4455-89CD-B7CA7A89F3A8}"/>
              </a:ext>
            </a:extLst>
          </p:cNvPr>
          <p:cNvSpPr/>
          <p:nvPr/>
        </p:nvSpPr>
        <p:spPr>
          <a:xfrm rot="16200000">
            <a:off x="6298220" y="3827907"/>
            <a:ext cx="957519" cy="100933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ACAE7430-FC46-48C3-BC53-C3D81535DADC}"/>
              </a:ext>
            </a:extLst>
          </p:cNvPr>
          <p:cNvSpPr/>
          <p:nvPr/>
        </p:nvSpPr>
        <p:spPr>
          <a:xfrm>
            <a:off x="6403870" y="5763635"/>
            <a:ext cx="746217" cy="6399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7028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Hexagon 15">
            <a:extLst>
              <a:ext uri="{FF2B5EF4-FFF2-40B4-BE49-F238E27FC236}">
                <a16:creationId xmlns:a16="http://schemas.microsoft.com/office/drawing/2014/main" id="{8F504F06-D110-488E-B0B3-B9AD278A1223}"/>
              </a:ext>
            </a:extLst>
          </p:cNvPr>
          <p:cNvSpPr/>
          <p:nvPr/>
        </p:nvSpPr>
        <p:spPr>
          <a:xfrm>
            <a:off x="4035897" y="-12262"/>
            <a:ext cx="8171557" cy="6876551"/>
          </a:xfrm>
          <a:custGeom>
            <a:avLst/>
            <a:gdLst>
              <a:gd name="connsiteX0" fmla="*/ 0 w 10101957"/>
              <a:gd name="connsiteY0" fmla="*/ 3757583 h 7515166"/>
              <a:gd name="connsiteX1" fmla="*/ 1878792 w 10101957"/>
              <a:gd name="connsiteY1" fmla="*/ 2 h 7515166"/>
              <a:gd name="connsiteX2" fmla="*/ 8223166 w 10101957"/>
              <a:gd name="connsiteY2" fmla="*/ 2 h 7515166"/>
              <a:gd name="connsiteX3" fmla="*/ 10101957 w 10101957"/>
              <a:gd name="connsiteY3" fmla="*/ 3757583 h 7515166"/>
              <a:gd name="connsiteX4" fmla="*/ 8223166 w 10101957"/>
              <a:gd name="connsiteY4" fmla="*/ 7515164 h 7515166"/>
              <a:gd name="connsiteX5" fmla="*/ 1878792 w 10101957"/>
              <a:gd name="connsiteY5" fmla="*/ 7515164 h 7515166"/>
              <a:gd name="connsiteX6" fmla="*/ 0 w 10101957"/>
              <a:gd name="connsiteY6" fmla="*/ 3757583 h 7515166"/>
              <a:gd name="connsiteX0" fmla="*/ 0 w 10101957"/>
              <a:gd name="connsiteY0" fmla="*/ 3757581 h 7515162"/>
              <a:gd name="connsiteX1" fmla="*/ 1935942 w 10101957"/>
              <a:gd name="connsiteY1" fmla="*/ 590550 h 7515162"/>
              <a:gd name="connsiteX2" fmla="*/ 8223166 w 10101957"/>
              <a:gd name="connsiteY2" fmla="*/ 0 h 7515162"/>
              <a:gd name="connsiteX3" fmla="*/ 10101957 w 10101957"/>
              <a:gd name="connsiteY3" fmla="*/ 3757581 h 7515162"/>
              <a:gd name="connsiteX4" fmla="*/ 8223166 w 10101957"/>
              <a:gd name="connsiteY4" fmla="*/ 7515162 h 7515162"/>
              <a:gd name="connsiteX5" fmla="*/ 1878792 w 10101957"/>
              <a:gd name="connsiteY5" fmla="*/ 7515162 h 7515162"/>
              <a:gd name="connsiteX6" fmla="*/ 0 w 10101957"/>
              <a:gd name="connsiteY6" fmla="*/ 3757581 h 7515162"/>
              <a:gd name="connsiteX0" fmla="*/ 0 w 10101957"/>
              <a:gd name="connsiteY0" fmla="*/ 3167031 h 6924612"/>
              <a:gd name="connsiteX1" fmla="*/ 1935942 w 10101957"/>
              <a:gd name="connsiteY1" fmla="*/ 0 h 6924612"/>
              <a:gd name="connsiteX2" fmla="*/ 8146966 w 10101957"/>
              <a:gd name="connsiteY2" fmla="*/ 19050 h 6924612"/>
              <a:gd name="connsiteX3" fmla="*/ 10101957 w 10101957"/>
              <a:gd name="connsiteY3" fmla="*/ 3167031 h 6924612"/>
              <a:gd name="connsiteX4" fmla="*/ 8223166 w 10101957"/>
              <a:gd name="connsiteY4" fmla="*/ 6924612 h 6924612"/>
              <a:gd name="connsiteX5" fmla="*/ 1878792 w 10101957"/>
              <a:gd name="connsiteY5" fmla="*/ 6924612 h 6924612"/>
              <a:gd name="connsiteX6" fmla="*/ 0 w 10101957"/>
              <a:gd name="connsiteY6" fmla="*/ 3167031 h 6924612"/>
              <a:gd name="connsiteX0" fmla="*/ 0 w 8223166"/>
              <a:gd name="connsiteY0" fmla="*/ 3167031 h 6924612"/>
              <a:gd name="connsiteX1" fmla="*/ 1935942 w 8223166"/>
              <a:gd name="connsiteY1" fmla="*/ 0 h 6924612"/>
              <a:gd name="connsiteX2" fmla="*/ 8146966 w 8223166"/>
              <a:gd name="connsiteY2" fmla="*/ 19050 h 6924612"/>
              <a:gd name="connsiteX3" fmla="*/ 8171557 w 8223166"/>
              <a:gd name="connsiteY3" fmla="*/ 3217831 h 6924612"/>
              <a:gd name="connsiteX4" fmla="*/ 8223166 w 8223166"/>
              <a:gd name="connsiteY4" fmla="*/ 6924612 h 6924612"/>
              <a:gd name="connsiteX5" fmla="*/ 1878792 w 8223166"/>
              <a:gd name="connsiteY5" fmla="*/ 6924612 h 6924612"/>
              <a:gd name="connsiteX6" fmla="*/ 0 w 8223166"/>
              <a:gd name="connsiteY6" fmla="*/ 3167031 h 6924612"/>
              <a:gd name="connsiteX0" fmla="*/ 0 w 8171557"/>
              <a:gd name="connsiteY0" fmla="*/ 3167031 h 6924612"/>
              <a:gd name="connsiteX1" fmla="*/ 1935942 w 8171557"/>
              <a:gd name="connsiteY1" fmla="*/ 0 h 6924612"/>
              <a:gd name="connsiteX2" fmla="*/ 8146966 w 8171557"/>
              <a:gd name="connsiteY2" fmla="*/ 19050 h 6924612"/>
              <a:gd name="connsiteX3" fmla="*/ 8171557 w 8171557"/>
              <a:gd name="connsiteY3" fmla="*/ 3217831 h 6924612"/>
              <a:gd name="connsiteX4" fmla="*/ 8156054 w 8171557"/>
              <a:gd name="connsiteY4" fmla="*/ 6857501 h 6924612"/>
              <a:gd name="connsiteX5" fmla="*/ 1878792 w 8171557"/>
              <a:gd name="connsiteY5" fmla="*/ 6924612 h 6924612"/>
              <a:gd name="connsiteX6" fmla="*/ 0 w 8171557"/>
              <a:gd name="connsiteY6" fmla="*/ 3167031 h 6924612"/>
              <a:gd name="connsiteX0" fmla="*/ 0 w 8171557"/>
              <a:gd name="connsiteY0" fmla="*/ 3167031 h 6865889"/>
              <a:gd name="connsiteX1" fmla="*/ 1935942 w 8171557"/>
              <a:gd name="connsiteY1" fmla="*/ 0 h 6865889"/>
              <a:gd name="connsiteX2" fmla="*/ 8146966 w 8171557"/>
              <a:gd name="connsiteY2" fmla="*/ 19050 h 6865889"/>
              <a:gd name="connsiteX3" fmla="*/ 8171557 w 8171557"/>
              <a:gd name="connsiteY3" fmla="*/ 3217831 h 6865889"/>
              <a:gd name="connsiteX4" fmla="*/ 8156054 w 8171557"/>
              <a:gd name="connsiteY4" fmla="*/ 6857501 h 6865889"/>
              <a:gd name="connsiteX5" fmla="*/ 1878792 w 8171557"/>
              <a:gd name="connsiteY5" fmla="*/ 6865889 h 6865889"/>
              <a:gd name="connsiteX6" fmla="*/ 0 w 8171557"/>
              <a:gd name="connsiteY6" fmla="*/ 3167031 h 6865889"/>
              <a:gd name="connsiteX0" fmla="*/ 0 w 8171557"/>
              <a:gd name="connsiteY0" fmla="*/ 3167031 h 6870651"/>
              <a:gd name="connsiteX1" fmla="*/ 1935942 w 8171557"/>
              <a:gd name="connsiteY1" fmla="*/ 0 h 6870651"/>
              <a:gd name="connsiteX2" fmla="*/ 8146966 w 8171557"/>
              <a:gd name="connsiteY2" fmla="*/ 19050 h 6870651"/>
              <a:gd name="connsiteX3" fmla="*/ 8171557 w 8171557"/>
              <a:gd name="connsiteY3" fmla="*/ 3217831 h 6870651"/>
              <a:gd name="connsiteX4" fmla="*/ 8156054 w 8171557"/>
              <a:gd name="connsiteY4" fmla="*/ 6857501 h 6870651"/>
              <a:gd name="connsiteX5" fmla="*/ 1878792 w 8171557"/>
              <a:gd name="connsiteY5" fmla="*/ 6870651 h 6870651"/>
              <a:gd name="connsiteX6" fmla="*/ 0 w 8171557"/>
              <a:gd name="connsiteY6" fmla="*/ 3167031 h 6870651"/>
              <a:gd name="connsiteX0" fmla="*/ 0 w 8171557"/>
              <a:gd name="connsiteY0" fmla="*/ 3167031 h 6876551"/>
              <a:gd name="connsiteX1" fmla="*/ 1935942 w 8171557"/>
              <a:gd name="connsiteY1" fmla="*/ 0 h 6876551"/>
              <a:gd name="connsiteX2" fmla="*/ 8146966 w 8171557"/>
              <a:gd name="connsiteY2" fmla="*/ 19050 h 6876551"/>
              <a:gd name="connsiteX3" fmla="*/ 8171557 w 8171557"/>
              <a:gd name="connsiteY3" fmla="*/ 3217831 h 6876551"/>
              <a:gd name="connsiteX4" fmla="*/ 8156054 w 8171557"/>
              <a:gd name="connsiteY4" fmla="*/ 6876551 h 6876551"/>
              <a:gd name="connsiteX5" fmla="*/ 1878792 w 8171557"/>
              <a:gd name="connsiteY5" fmla="*/ 6870651 h 6876551"/>
              <a:gd name="connsiteX6" fmla="*/ 0 w 8171557"/>
              <a:gd name="connsiteY6" fmla="*/ 3167031 h 6876551"/>
              <a:gd name="connsiteX0" fmla="*/ 0 w 8171557"/>
              <a:gd name="connsiteY0" fmla="*/ 3167031 h 6876551"/>
              <a:gd name="connsiteX1" fmla="*/ 1935942 w 8171557"/>
              <a:gd name="connsiteY1" fmla="*/ 0 h 6876551"/>
              <a:gd name="connsiteX2" fmla="*/ 8158872 w 8171557"/>
              <a:gd name="connsiteY2" fmla="*/ 9525 h 6876551"/>
              <a:gd name="connsiteX3" fmla="*/ 8171557 w 8171557"/>
              <a:gd name="connsiteY3" fmla="*/ 3217831 h 6876551"/>
              <a:gd name="connsiteX4" fmla="*/ 8156054 w 8171557"/>
              <a:gd name="connsiteY4" fmla="*/ 6876551 h 6876551"/>
              <a:gd name="connsiteX5" fmla="*/ 1878792 w 8171557"/>
              <a:gd name="connsiteY5" fmla="*/ 6870651 h 6876551"/>
              <a:gd name="connsiteX6" fmla="*/ 0 w 8171557"/>
              <a:gd name="connsiteY6" fmla="*/ 3167031 h 687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1557" h="6876551">
                <a:moveTo>
                  <a:pt x="0" y="3167031"/>
                </a:moveTo>
                <a:lnTo>
                  <a:pt x="1935942" y="0"/>
                </a:lnTo>
                <a:lnTo>
                  <a:pt x="8158872" y="9525"/>
                </a:lnTo>
                <a:cubicBezTo>
                  <a:pt x="8163100" y="1078960"/>
                  <a:pt x="8167329" y="2148396"/>
                  <a:pt x="8171557" y="3217831"/>
                </a:cubicBezTo>
                <a:cubicBezTo>
                  <a:pt x="8166389" y="4431054"/>
                  <a:pt x="8161222" y="5663328"/>
                  <a:pt x="8156054" y="6876551"/>
                </a:cubicBezTo>
                <a:lnTo>
                  <a:pt x="1878792" y="6870651"/>
                </a:lnTo>
                <a:lnTo>
                  <a:pt x="0" y="31670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alpha val="20000"/>
                  <a:lumMod val="100000"/>
                </a:schemeClr>
              </a:gs>
              <a:gs pos="47000">
                <a:schemeClr val="accent1">
                  <a:alpha val="22000"/>
                  <a:lumMod val="34000"/>
                  <a:lumOff val="66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2E7AE8-7963-48E3-81F1-3ED7E4A370F6}"/>
              </a:ext>
            </a:extLst>
          </p:cNvPr>
          <p:cNvGrpSpPr/>
          <p:nvPr/>
        </p:nvGrpSpPr>
        <p:grpSpPr>
          <a:xfrm>
            <a:off x="-329918" y="-12262"/>
            <a:ext cx="6785427" cy="1369809"/>
            <a:chOff x="4238122" y="1413403"/>
            <a:chExt cx="5962834" cy="13698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528043" y="1413403"/>
              <a:ext cx="5672913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5400" b="1">
                  <a:solidFill>
                    <a:schemeClr val="accent2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П</a:t>
              </a:r>
              <a:r>
                <a:rPr lang="ru-RU" altLang="ko-KR" sz="5400" b="1">
                  <a:solidFill>
                    <a:schemeClr val="bg1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редметная область</a:t>
              </a:r>
              <a:endParaRPr lang="ko-KR" altLang="en-US" sz="5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238122" y="240355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altLang="ko-KR" sz="1867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Вариант №2: Компания </a:t>
              </a:r>
              <a:r>
                <a:rPr lang="en-US" altLang="ko-KR" sz="1867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“Sun bag”</a:t>
              </a:r>
              <a:endParaRPr lang="ko-KR" altLang="en-US" sz="1867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endParaRPr>
            </a:p>
          </p:txBody>
        </p:sp>
      </p:grpSp>
      <p:sp>
        <p:nvSpPr>
          <p:cNvPr id="28" name="Round Same Side Corner Rectangle 36">
            <a:extLst>
              <a:ext uri="{FF2B5EF4-FFF2-40B4-BE49-F238E27FC236}">
                <a16:creationId xmlns:a16="http://schemas.microsoft.com/office/drawing/2014/main" id="{5A02C88E-C099-4278-83A7-1112EBB3D6C3}"/>
              </a:ext>
            </a:extLst>
          </p:cNvPr>
          <p:cNvSpPr/>
          <p:nvPr/>
        </p:nvSpPr>
        <p:spPr>
          <a:xfrm>
            <a:off x="4190068" y="91106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24">
            <a:extLst>
              <a:ext uri="{FF2B5EF4-FFF2-40B4-BE49-F238E27FC236}">
                <a16:creationId xmlns:a16="http://schemas.microsoft.com/office/drawing/2014/main" id="{D1B3A30F-4C91-4229-9343-755A2DE220FF}"/>
              </a:ext>
            </a:extLst>
          </p:cNvPr>
          <p:cNvGrpSpPr/>
          <p:nvPr/>
        </p:nvGrpSpPr>
        <p:grpSpPr>
          <a:xfrm>
            <a:off x="247587" y="1695464"/>
            <a:ext cx="4281105" cy="1711174"/>
            <a:chOff x="3891646" y="1022668"/>
            <a:chExt cx="2639636" cy="90282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1A7F0C-AC38-4AEE-AD94-B74B38709016}"/>
                </a:ext>
              </a:extLst>
            </p:cNvPr>
            <p:cNvSpPr txBox="1"/>
            <p:nvPr/>
          </p:nvSpPr>
          <p:spPr>
            <a:xfrm>
              <a:off x="3891646" y="1022668"/>
              <a:ext cx="2639636" cy="21110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Компания </a:t>
              </a:r>
              <a:r>
                <a:rPr lang="en-US" altLang="ko-KR" sz="2000" b="1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“Sun bag”</a:t>
              </a:r>
              <a:endParaRPr lang="ko-KR" altLang="en-US" sz="2000" b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02CC74-95A7-4579-A64A-64C152306110}"/>
                </a:ext>
              </a:extLst>
            </p:cNvPr>
            <p:cNvSpPr txBox="1"/>
            <p:nvPr/>
          </p:nvSpPr>
          <p:spPr>
            <a:xfrm>
              <a:off x="3891646" y="1389623"/>
              <a:ext cx="2639636" cy="53586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20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 </a:t>
              </a:r>
              <a:r>
                <a:rPr lang="ru-RU" altLang="ko-KR" sz="20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Компания «Sun </a:t>
              </a:r>
              <a:r>
                <a:rPr lang="en-US" altLang="ko-KR" sz="20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b</a:t>
              </a:r>
              <a:r>
                <a:rPr lang="ru-RU" altLang="ko-KR" sz="20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ag» занимается продажами сумок. Сотрудники компании: </a:t>
              </a:r>
              <a:r>
                <a:rPr lang="ru-RU" altLang="ko-KR" sz="2000" b="1" u="sng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директор</a:t>
              </a:r>
              <a:r>
                <a:rPr lang="ru-RU" altLang="ko-KR" sz="20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, </a:t>
              </a:r>
              <a:r>
                <a:rPr lang="ru-RU" altLang="ko-KR" sz="2000" b="1" u="sng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закупщик</a:t>
              </a:r>
              <a:r>
                <a:rPr lang="ru-RU" altLang="ko-KR" sz="20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, </a:t>
              </a:r>
              <a:r>
                <a:rPr lang="ru-RU" altLang="ko-KR" sz="2000" b="1" u="sng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продавцы</a:t>
              </a:r>
              <a:r>
                <a:rPr lang="ru-RU" altLang="ko-KR" sz="20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.</a:t>
              </a:r>
              <a:endParaRPr lang="en-US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14275A0F-56CC-4AE5-B750-CFB6E44CF619}"/>
              </a:ext>
            </a:extLst>
          </p:cNvPr>
          <p:cNvGrpSpPr/>
          <p:nvPr/>
        </p:nvGrpSpPr>
        <p:grpSpPr>
          <a:xfrm>
            <a:off x="8687193" y="1383710"/>
            <a:ext cx="3324746" cy="2584470"/>
            <a:chOff x="3846616" y="872817"/>
            <a:chExt cx="3324746" cy="2584470"/>
          </a:xfrm>
        </p:grpSpPr>
        <p:sp>
          <p:nvSpPr>
            <p:cNvPr id="35" name="Diamond 26">
              <a:extLst>
                <a:ext uri="{FF2B5EF4-FFF2-40B4-BE49-F238E27FC236}">
                  <a16:creationId xmlns:a16="http://schemas.microsoft.com/office/drawing/2014/main" id="{7FC4A7CD-CA87-45E1-95D9-2008582EEED5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40DEB6-6BAC-4FB7-8629-2992C5073C6E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400" b="1">
                  <a:solidFill>
                    <a:schemeClr val="bg1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Закупщик</a:t>
              </a:r>
              <a:endParaRPr lang="ko-KR" altLang="en-US" sz="2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BAFC1A-593D-4358-BDFF-EF70B1A21E8E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78510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ru-RU" altLang="ko-KR" sz="14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Определяет максимально выгодного поставщика и оформляет заказ на поставку. Сумки закупаются у разных </a:t>
              </a:r>
              <a:r>
                <a:rPr lang="ru-RU" altLang="ko-KR" sz="1400" b="1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поставщиков</a:t>
              </a:r>
              <a:r>
                <a:rPr lang="ru-RU" altLang="ko-KR" sz="14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. Закупщик следит за исполнением заказа. После исполнения заказа директор распределяет сумки по </a:t>
              </a:r>
              <a:r>
                <a:rPr lang="ru-RU" altLang="ko-KR" sz="1400" b="1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магазинам</a:t>
              </a:r>
              <a:r>
                <a:rPr lang="ru-RU" altLang="ko-KR" sz="14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. Магазинов несколько. </a:t>
              </a:r>
            </a:p>
            <a:p>
              <a:endParaRPr lang="en-US" altLang="ko-KR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C42577-C6DF-41BE-B66C-366FEC55E3E5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46">
            <a:extLst>
              <a:ext uri="{FF2B5EF4-FFF2-40B4-BE49-F238E27FC236}">
                <a16:creationId xmlns:a16="http://schemas.microsoft.com/office/drawing/2014/main" id="{84092AC8-3321-4E6E-9541-1ABFFE9EEE50}"/>
              </a:ext>
            </a:extLst>
          </p:cNvPr>
          <p:cNvGrpSpPr/>
          <p:nvPr/>
        </p:nvGrpSpPr>
        <p:grpSpPr>
          <a:xfrm>
            <a:off x="5112974" y="4152419"/>
            <a:ext cx="3324746" cy="1137920"/>
            <a:chOff x="3846616" y="872817"/>
            <a:chExt cx="3324746" cy="1137920"/>
          </a:xfrm>
        </p:grpSpPr>
        <p:sp>
          <p:nvSpPr>
            <p:cNvPr id="40" name="Diamond 47">
              <a:extLst>
                <a:ext uri="{FF2B5EF4-FFF2-40B4-BE49-F238E27FC236}">
                  <a16:creationId xmlns:a16="http://schemas.microsoft.com/office/drawing/2014/main" id="{AED9EE2C-8416-4937-B1D6-258CE75EF7A8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F42212-9557-4A7B-8271-772C26E4E017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400" b="1">
                  <a:solidFill>
                    <a:schemeClr val="bg1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Поставщики</a:t>
              </a:r>
              <a:endParaRPr lang="ko-KR" altLang="en-US" sz="2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9177E2E-6979-4118-94DB-E712FCDE0728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ru-RU" altLang="ko-KR" sz="16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Поставляют необходимый товар</a:t>
              </a:r>
              <a:endParaRPr lang="en-US" altLang="ko-KR" sz="16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D49C00-7C70-42A8-8E05-473EFAFBE333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51">
            <a:extLst>
              <a:ext uri="{FF2B5EF4-FFF2-40B4-BE49-F238E27FC236}">
                <a16:creationId xmlns:a16="http://schemas.microsoft.com/office/drawing/2014/main" id="{EDC97CCD-B452-4CDC-8B7A-5317AEE20F28}"/>
              </a:ext>
            </a:extLst>
          </p:cNvPr>
          <p:cNvGrpSpPr/>
          <p:nvPr/>
        </p:nvGrpSpPr>
        <p:grpSpPr>
          <a:xfrm>
            <a:off x="8687193" y="4152419"/>
            <a:ext cx="3324746" cy="2061250"/>
            <a:chOff x="3846616" y="872817"/>
            <a:chExt cx="3324746" cy="2061250"/>
          </a:xfrm>
        </p:grpSpPr>
        <p:sp>
          <p:nvSpPr>
            <p:cNvPr id="45" name="Diamond 52">
              <a:extLst>
                <a:ext uri="{FF2B5EF4-FFF2-40B4-BE49-F238E27FC236}">
                  <a16:creationId xmlns:a16="http://schemas.microsoft.com/office/drawing/2014/main" id="{9E73119C-E16B-47BC-ACFA-D456A30CD62A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B8D3E3-09CA-4CC8-8A91-D9C880B979F1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400" b="1">
                  <a:solidFill>
                    <a:schemeClr val="bg1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Продавцы</a:t>
              </a:r>
              <a:endParaRPr lang="ko-KR" altLang="en-US" sz="2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29D43A-98B8-422E-83AB-5B71DD071136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26188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ru-RU" altLang="ko-KR" sz="16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Ежедневно отчитываются директору о проданных моделях, высказывают свои пожелания по будущим заказам и наблюдения о спросе. </a:t>
              </a:r>
            </a:p>
            <a:p>
              <a:endParaRPr lang="en-US" altLang="ko-KR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E1B703-035C-4E31-B8FF-2FD343953918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24">
            <a:extLst>
              <a:ext uri="{FF2B5EF4-FFF2-40B4-BE49-F238E27FC236}">
                <a16:creationId xmlns:a16="http://schemas.microsoft.com/office/drawing/2014/main" id="{D4F79E5B-9F95-4F5B-B8FE-A8B691F12B1B}"/>
              </a:ext>
            </a:extLst>
          </p:cNvPr>
          <p:cNvGrpSpPr/>
          <p:nvPr/>
        </p:nvGrpSpPr>
        <p:grpSpPr>
          <a:xfrm>
            <a:off x="5112974" y="1431547"/>
            <a:ext cx="3324746" cy="2461359"/>
            <a:chOff x="3846616" y="872817"/>
            <a:chExt cx="3324746" cy="2461359"/>
          </a:xfrm>
        </p:grpSpPr>
        <p:sp>
          <p:nvSpPr>
            <p:cNvPr id="50" name="Diamond 17">
              <a:extLst>
                <a:ext uri="{FF2B5EF4-FFF2-40B4-BE49-F238E27FC236}">
                  <a16:creationId xmlns:a16="http://schemas.microsoft.com/office/drawing/2014/main" id="{9301951D-750C-40BD-AD84-C5AF1263EF13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DEF74B-6F09-4AE9-9421-FC177A36F14E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400" b="1">
                  <a:solidFill>
                    <a:schemeClr val="bg1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Директор</a:t>
              </a:r>
              <a:endParaRPr lang="ko-KR" altLang="en-US" sz="2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C86D9F-172F-45BD-90D9-511C4C43334F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66199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ru-RU" altLang="ko-KR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Анализирует модные тенденции, продажи в магазинах и определяет ассортимент для будущей закупки. Выдает рекомендации </a:t>
              </a:r>
              <a:r>
                <a:rPr lang="ru-RU" altLang="ko-KR" b="1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закупщику</a:t>
              </a:r>
              <a:r>
                <a:rPr lang="ru-RU" altLang="ko-KR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. </a:t>
              </a:r>
            </a:p>
            <a:p>
              <a:endParaRPr lang="en-US" altLang="ko-KR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8238B3-AF90-4052-82EB-0606FC73CA6E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1A14074-47BF-4302-B3D4-BE9B99EF8A2D}"/>
              </a:ext>
            </a:extLst>
          </p:cNvPr>
          <p:cNvSpPr txBox="1"/>
          <p:nvPr/>
        </p:nvSpPr>
        <p:spPr>
          <a:xfrm>
            <a:off x="247586" y="3702040"/>
            <a:ext cx="4281106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Так же формируются различного рода </a:t>
            </a:r>
            <a:r>
              <a:rPr lang="ru-RU" altLang="ko-KR" sz="2000" b="1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отчеты</a:t>
            </a:r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:</a:t>
            </a:r>
          </a:p>
          <a:p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- По продажам</a:t>
            </a:r>
          </a:p>
          <a:p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- По поставщикам</a:t>
            </a:r>
            <a:b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</a:br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- По продавцам</a:t>
            </a:r>
          </a:p>
          <a:p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- По товару</a:t>
            </a:r>
          </a:p>
          <a:p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И так далее.</a:t>
            </a:r>
            <a:endParaRPr lang="en-US" altLang="ko-KR" sz="200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70" name="Straight Connector 42">
            <a:extLst>
              <a:ext uri="{FF2B5EF4-FFF2-40B4-BE49-F238E27FC236}">
                <a16:creationId xmlns:a16="http://schemas.microsoft.com/office/drawing/2014/main" id="{46177E18-1CFC-4919-8D66-B22D2BB69BE3}"/>
              </a:ext>
            </a:extLst>
          </p:cNvPr>
          <p:cNvCxnSpPr>
            <a:cxnSpLocks/>
          </p:cNvCxnSpPr>
          <p:nvPr/>
        </p:nvCxnSpPr>
        <p:spPr>
          <a:xfrm flipH="1">
            <a:off x="0" y="1552561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17FEC9-02BA-4550-BD52-E386540B5DE4}"/>
              </a:ext>
            </a:extLst>
          </p:cNvPr>
          <p:cNvSpPr txBox="1"/>
          <p:nvPr/>
        </p:nvSpPr>
        <p:spPr>
          <a:xfrm>
            <a:off x="6891963" y="136492"/>
            <a:ext cx="3599445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u-RU" altLang="ko-KR" sz="48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Структура</a:t>
            </a:r>
            <a:r>
              <a:rPr lang="ru-RU" altLang="ko-KR" sz="4400" b="1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:</a:t>
            </a:r>
            <a:endParaRPr lang="ko-KR" altLang="en-US" sz="4400" b="1">
              <a:solidFill>
                <a:schemeClr val="bg1"/>
              </a:solidFill>
              <a:latin typeface="Bahnschrift Condensed" panose="020B0502040204020203" pitchFamily="34" charset="0"/>
              <a:cs typeface="Arial" pitchFamily="34" charset="0"/>
            </a:endParaRPr>
          </a:p>
        </p:txBody>
      </p:sp>
      <p:pic>
        <p:nvPicPr>
          <p:cNvPr id="54" name="Рисунок 5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99D1FB8-AEE4-4E6E-AFFD-C3670E8D4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566E5-DCAB-4415-8375-5B1C81A64C6B}"/>
              </a:ext>
            </a:extLst>
          </p:cNvPr>
          <p:cNvSpPr txBox="1"/>
          <p:nvPr/>
        </p:nvSpPr>
        <p:spPr>
          <a:xfrm>
            <a:off x="0" y="0"/>
            <a:ext cx="51625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b="1">
                <a:solidFill>
                  <a:srgbClr val="FF0000"/>
                </a:solidFill>
                <a:latin typeface="Bahnschrift SemiBold Condensed" panose="020B0502040204020203" pitchFamily="34" charset="0"/>
                <a:cs typeface="Arial" pitchFamily="34" charset="0"/>
              </a:rPr>
              <a:t>Ц</a:t>
            </a:r>
            <a:r>
              <a:rPr lang="ru-RU" altLang="ko-KR" sz="5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ель и задачи</a:t>
            </a:r>
            <a:endParaRPr lang="ko-KR" altLang="en-US" sz="5400" b="1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7F7C4-0BBD-43FD-BCC2-35866A8C14D0}"/>
              </a:ext>
            </a:extLst>
          </p:cNvPr>
          <p:cNvSpPr txBox="1"/>
          <p:nvPr/>
        </p:nvSpPr>
        <p:spPr>
          <a:xfrm>
            <a:off x="354997" y="2090172"/>
            <a:ext cx="4721828" cy="26776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altLang="ko-KR" sz="2400" b="1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Цель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: проектирование функциональной модели АИС, которая должна автоматизировать процессы определения рейтинга поставщика, выявления самых продаваемых моделей, распределения товара по магазинам, а также определения самых старательных продавцов. </a:t>
            </a:r>
            <a:endParaRPr lang="en-US" altLang="ko-KR" sz="2400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4" name="Straight Connector 42">
            <a:extLst>
              <a:ext uri="{FF2B5EF4-FFF2-40B4-BE49-F238E27FC236}">
                <a16:creationId xmlns:a16="http://schemas.microsoft.com/office/drawing/2014/main" id="{BC29CD7C-5D7B-48B1-810D-51E485F61347}"/>
              </a:ext>
            </a:extLst>
          </p:cNvPr>
          <p:cNvCxnSpPr>
            <a:cxnSpLocks/>
          </p:cNvCxnSpPr>
          <p:nvPr/>
        </p:nvCxnSpPr>
        <p:spPr>
          <a:xfrm flipH="1">
            <a:off x="0" y="1552762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0A0F2B-0627-4EFB-A4AB-94296CD1D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4" y="2090172"/>
            <a:ext cx="5355311" cy="2677656"/>
          </a:xfrm>
          <a:prstGeom prst="rect">
            <a:avLst/>
          </a:prstGeom>
          <a:effectLst>
            <a:glow rad="215900">
              <a:schemeClr val="accent1">
                <a:satMod val="175000"/>
                <a:alpha val="31000"/>
              </a:schemeClr>
            </a:glow>
          </a:effectLst>
        </p:spPr>
      </p:pic>
      <p:sp>
        <p:nvSpPr>
          <p:cNvPr id="7" name="Rectangle 30">
            <a:extLst>
              <a:ext uri="{FF2B5EF4-FFF2-40B4-BE49-F238E27FC236}">
                <a16:creationId xmlns:a16="http://schemas.microsoft.com/office/drawing/2014/main" id="{4E00FEBF-4562-4748-9158-7EA562358A8F}"/>
              </a:ext>
            </a:extLst>
          </p:cNvPr>
          <p:cNvSpPr/>
          <p:nvPr/>
        </p:nvSpPr>
        <p:spPr>
          <a:xfrm>
            <a:off x="4124325" y="847734"/>
            <a:ext cx="570405" cy="53592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2A6D5-CA4F-4A1C-BD04-88FD278A5CF4}"/>
              </a:ext>
            </a:extLst>
          </p:cNvPr>
          <p:cNvSpPr txBox="1"/>
          <p:nvPr/>
        </p:nvSpPr>
        <p:spPr>
          <a:xfrm>
            <a:off x="504999" y="981912"/>
            <a:ext cx="375971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Вариант №2: Компания </a:t>
            </a:r>
            <a:r>
              <a:rPr lang="en-US" altLang="ko-KR" sz="1867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“Sun bag”</a:t>
            </a:r>
            <a:endParaRPr lang="ko-KR" altLang="en-US" sz="1867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80F86F-7602-4605-94A1-BBA01D8AF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2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BEFFEA-7A77-4840-85D2-7B0D7F39351F}"/>
              </a:ext>
            </a:extLst>
          </p:cNvPr>
          <p:cNvSpPr txBox="1"/>
          <p:nvPr/>
        </p:nvSpPr>
        <p:spPr>
          <a:xfrm>
            <a:off x="0" y="0"/>
            <a:ext cx="51625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b="1">
                <a:solidFill>
                  <a:srgbClr val="FF0000"/>
                </a:solidFill>
                <a:latin typeface="Bahnschrift SemiBold Condensed" panose="020B0502040204020203" pitchFamily="34" charset="0"/>
                <a:cs typeface="Arial" pitchFamily="34" charset="0"/>
              </a:rPr>
              <a:t>М</a:t>
            </a:r>
            <a:r>
              <a:rPr lang="ru-RU" altLang="ko-KR" sz="5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етоды и средства </a:t>
            </a:r>
            <a:endParaRPr lang="ko-KR" altLang="en-US" sz="5400" b="1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9ADB0-EBFD-4F37-916E-83CAE21FA45E}"/>
              </a:ext>
            </a:extLst>
          </p:cNvPr>
          <p:cNvSpPr txBox="1"/>
          <p:nvPr/>
        </p:nvSpPr>
        <p:spPr>
          <a:xfrm>
            <a:off x="-329918" y="977891"/>
            <a:ext cx="543611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Вариант №2: Компания </a:t>
            </a:r>
            <a:r>
              <a:rPr lang="en-US" altLang="ko-KR" sz="1867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“Sun bag”</a:t>
            </a:r>
            <a:endParaRPr lang="ko-KR" altLang="en-US" sz="1867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5" name="Straight Connector 42">
            <a:extLst>
              <a:ext uri="{FF2B5EF4-FFF2-40B4-BE49-F238E27FC236}">
                <a16:creationId xmlns:a16="http://schemas.microsoft.com/office/drawing/2014/main" id="{C93639A4-DDBF-45CB-A09A-8A03CBDF9DB7}"/>
              </a:ext>
            </a:extLst>
          </p:cNvPr>
          <p:cNvCxnSpPr>
            <a:cxnSpLocks/>
          </p:cNvCxnSpPr>
          <p:nvPr/>
        </p:nvCxnSpPr>
        <p:spPr>
          <a:xfrm flipH="1">
            <a:off x="0" y="1552762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08DD0B-E84D-4580-9363-9193FEDCD9B5}"/>
              </a:ext>
            </a:extLst>
          </p:cNvPr>
          <p:cNvSpPr txBox="1"/>
          <p:nvPr/>
        </p:nvSpPr>
        <p:spPr>
          <a:xfrm>
            <a:off x="354997" y="1924110"/>
            <a:ext cx="7979378" cy="415498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altLang="ko-KR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Методология: DFD 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( </a:t>
            </a:r>
            <a:r>
              <a:rPr lang="ru-RU" altLang="ko-KR" sz="2400" i="1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data</a:t>
            </a:r>
            <a:r>
              <a:rPr lang="ru-RU" altLang="ko-KR" sz="2400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400" i="1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flow</a:t>
            </a:r>
            <a:r>
              <a:rPr lang="ru-RU" altLang="ko-KR" sz="2400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400" i="1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diagrams</a:t>
            </a:r>
            <a:r>
              <a:rPr lang="ru-RU" altLang="ko-KR" sz="2400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) — диаграммы потоков данных. Так называется методология графического структурного анализа, описывающая внешние по отношению к системе источники и адресаты данных, логические функции, потоки данных и хранилища данных, к которым осуществляется доступ. Это граф, на котором показано движение значений данных от их источников через преобразующие их процессы к их потребителям в других объектах.</a:t>
            </a:r>
          </a:p>
          <a:p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Для создания функциональной модели системы используется </a:t>
            </a:r>
          </a:p>
          <a:p>
            <a:endParaRPr lang="ru-RU" altLang="ko-KR" sz="2400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  <a:p>
            <a:r>
              <a:rPr lang="ru-RU" altLang="ko-KR" sz="2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CASE-средство: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CA </a:t>
            </a:r>
            <a:r>
              <a:rPr lang="ru-RU" altLang="ko-KR" sz="24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ERwin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4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Process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4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Modeler</a:t>
            </a:r>
            <a:endParaRPr lang="ru-RU" altLang="ko-KR" sz="2400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06C09EC-3A42-471F-84CC-83635705F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  <p:sp>
        <p:nvSpPr>
          <p:cNvPr id="9" name="Rectangle 18">
            <a:extLst>
              <a:ext uri="{FF2B5EF4-FFF2-40B4-BE49-F238E27FC236}">
                <a16:creationId xmlns:a16="http://schemas.microsoft.com/office/drawing/2014/main" id="{A34F3255-DC60-4377-B66F-5564070C2412}"/>
              </a:ext>
            </a:extLst>
          </p:cNvPr>
          <p:cNvSpPr/>
          <p:nvPr/>
        </p:nvSpPr>
        <p:spPr>
          <a:xfrm>
            <a:off x="4234194" y="967394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6355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B59E5-1FEF-4985-974C-64149DB528C9}"/>
              </a:ext>
            </a:extLst>
          </p:cNvPr>
          <p:cNvSpPr txBox="1"/>
          <p:nvPr/>
        </p:nvSpPr>
        <p:spPr>
          <a:xfrm>
            <a:off x="-1" y="0"/>
            <a:ext cx="78867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b="1" dirty="0">
                <a:solidFill>
                  <a:srgbClr val="FF0000"/>
                </a:solidFill>
                <a:latin typeface="Bahnschrift SemiBold Condensed" panose="020B0502040204020203" pitchFamily="34" charset="0"/>
                <a:cs typeface="Arial" pitchFamily="34" charset="0"/>
              </a:rPr>
              <a:t>З</a:t>
            </a:r>
            <a:r>
              <a:rPr lang="ru-RU" altLang="ko-KR" sz="5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адачи. Этапы создания модели</a:t>
            </a:r>
            <a:endParaRPr lang="ko-KR" altLang="en-US" sz="5400" b="1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BF60-0447-4DD2-AD29-10FE08A19DD1}"/>
              </a:ext>
            </a:extLst>
          </p:cNvPr>
          <p:cNvSpPr txBox="1"/>
          <p:nvPr/>
        </p:nvSpPr>
        <p:spPr>
          <a:xfrm>
            <a:off x="-329918" y="977891"/>
            <a:ext cx="543611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Вариант №2: Компания </a:t>
            </a:r>
            <a:r>
              <a:rPr lang="en-US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“Sun bag”</a:t>
            </a:r>
            <a:endParaRPr lang="ko-KR" altLang="en-US" sz="1867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5" name="Straight Connector 42">
            <a:extLst>
              <a:ext uri="{FF2B5EF4-FFF2-40B4-BE49-F238E27FC236}">
                <a16:creationId xmlns:a16="http://schemas.microsoft.com/office/drawing/2014/main" id="{5755F68D-3D88-432E-91C3-E6E230170BA6}"/>
              </a:ext>
            </a:extLst>
          </p:cNvPr>
          <p:cNvCxnSpPr>
            <a:cxnSpLocks/>
          </p:cNvCxnSpPr>
          <p:nvPr/>
        </p:nvCxnSpPr>
        <p:spPr>
          <a:xfrm flipH="1">
            <a:off x="0" y="1552762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C60035D-FA8D-4A93-A1A6-B2CEBFF72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A156C-8B1B-408E-B2A0-C94084387BF8}"/>
              </a:ext>
            </a:extLst>
          </p:cNvPr>
          <p:cNvSpPr txBox="1"/>
          <p:nvPr/>
        </p:nvSpPr>
        <p:spPr>
          <a:xfrm>
            <a:off x="570587" y="1610999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Назначение ИС: </a:t>
            </a: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должна автоматизировать процессы определения рейтинга поставщика, выявления самых продаваемых моделей, распределения товара по магазинам</a:t>
            </a:r>
            <a:endParaRPr lang="ko-KR" alt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12F73-C632-4B14-8CF1-15974F8DFCCC}"/>
              </a:ext>
            </a:extLst>
          </p:cNvPr>
          <p:cNvSpPr/>
          <p:nvPr/>
        </p:nvSpPr>
        <p:spPr>
          <a:xfrm>
            <a:off x="81718" y="1674284"/>
            <a:ext cx="489782" cy="4688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01</a:t>
            </a:r>
            <a:endParaRPr lang="ko-KR" altLang="en-US" sz="8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EB820E-CA04-4C5C-88C4-15E146D8BFA5}"/>
              </a:ext>
            </a:extLst>
          </p:cNvPr>
          <p:cNvSpPr/>
          <p:nvPr/>
        </p:nvSpPr>
        <p:spPr>
          <a:xfrm>
            <a:off x="81717" y="2740889"/>
            <a:ext cx="489781" cy="468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02</a:t>
            </a:r>
            <a:endParaRPr lang="ko-KR" altLang="en-US" sz="14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7C5C31-D45A-4C1A-9EA7-A4AEA030D8ED}"/>
              </a:ext>
            </a:extLst>
          </p:cNvPr>
          <p:cNvSpPr/>
          <p:nvPr/>
        </p:nvSpPr>
        <p:spPr>
          <a:xfrm>
            <a:off x="81717" y="3824613"/>
            <a:ext cx="489780" cy="4688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03</a:t>
            </a:r>
            <a:endParaRPr lang="ko-KR" altLang="en-US" sz="1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665790-7229-45E2-B02F-E7A370A1A978}"/>
              </a:ext>
            </a:extLst>
          </p:cNvPr>
          <p:cNvSpPr/>
          <p:nvPr/>
        </p:nvSpPr>
        <p:spPr>
          <a:xfrm>
            <a:off x="6100142" y="1674284"/>
            <a:ext cx="491158" cy="4688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04</a:t>
            </a:r>
            <a:endParaRPr lang="ko-KR" altLang="en-US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24274-DDDB-4A9A-B126-D5ADFCBDE03D}"/>
              </a:ext>
            </a:extLst>
          </p:cNvPr>
          <p:cNvSpPr txBox="1"/>
          <p:nvPr/>
        </p:nvSpPr>
        <p:spPr>
          <a:xfrm>
            <a:off x="570587" y="3766634"/>
            <a:ext cx="5039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Потоки для внешних сущностей по отношению к основному событию (функции/процесс /работе). Контекстная диаграмма нулевого уровня</a:t>
            </a:r>
          </a:p>
          <a:p>
            <a:pPr algn="just"/>
            <a:endParaRPr lang="en-US" altLang="ko-KR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just"/>
            <a:endParaRPr lang="ko-KR" alt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5B4B6-A8AA-494F-A791-52AA0144085A}"/>
              </a:ext>
            </a:extLst>
          </p:cNvPr>
          <p:cNvSpPr txBox="1"/>
          <p:nvPr/>
        </p:nvSpPr>
        <p:spPr>
          <a:xfrm>
            <a:off x="6591300" y="1595849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Проанализировать события (функции/работы/процессы), определить связи по потокам данных между сущностями, событиями, накопителями данных</a:t>
            </a:r>
            <a:endParaRPr lang="ko-KR" alt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6FA168-BCD5-4FFF-9FB8-50B53D2CC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07" y="4617982"/>
            <a:ext cx="5845512" cy="1892887"/>
          </a:xfrm>
          <a:prstGeom prst="rect">
            <a:avLst/>
          </a:prstGeom>
          <a:effectLst>
            <a:glow rad="165100">
              <a:schemeClr val="accent1">
                <a:alpha val="85000"/>
              </a:schemeClr>
            </a:glo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E45344-99FB-43C6-8E48-163B437E7805}"/>
              </a:ext>
            </a:extLst>
          </p:cNvPr>
          <p:cNvSpPr txBox="1"/>
          <p:nvPr/>
        </p:nvSpPr>
        <p:spPr>
          <a:xfrm>
            <a:off x="722987" y="2789144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Основной процесс и внешние сущности по отношению к нему:</a:t>
            </a:r>
          </a:p>
          <a:p>
            <a:pPr marL="285750" indent="-285750" algn="just">
              <a:buFontTx/>
              <a:buChar char="-"/>
            </a:pP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Основной процесс: 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“</a:t>
            </a: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Продажа продукции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”</a:t>
            </a:r>
            <a:endParaRPr lang="ru-RU" altLang="ko-KR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Внешние сущности: 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“</a:t>
            </a: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Клиент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” </a:t>
            </a: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и 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“</a:t>
            </a: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Компания 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&lt;&lt;Sun Bag&gt;&gt;” </a:t>
            </a:r>
            <a:endParaRPr lang="ko-KR" alt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aphicFrame>
        <p:nvGraphicFramePr>
          <p:cNvPr id="20" name="Таблица 20">
            <a:extLst>
              <a:ext uri="{FF2B5EF4-FFF2-40B4-BE49-F238E27FC236}">
                <a16:creationId xmlns:a16="http://schemas.microsoft.com/office/drawing/2014/main" id="{EEF1F297-475A-4D67-8325-ABFEBEB21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59813"/>
              </p:ext>
            </p:extLst>
          </p:nvPr>
        </p:nvGraphicFramePr>
        <p:xfrm>
          <a:off x="6323609" y="2426846"/>
          <a:ext cx="5859937" cy="4336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4768">
                  <a:extLst>
                    <a:ext uri="{9D8B030D-6E8A-4147-A177-3AD203B41FA5}">
                      <a16:colId xmlns:a16="http://schemas.microsoft.com/office/drawing/2014/main" val="1465008476"/>
                    </a:ext>
                  </a:extLst>
                </a:gridCol>
                <a:gridCol w="1936278">
                  <a:extLst>
                    <a:ext uri="{9D8B030D-6E8A-4147-A177-3AD203B41FA5}">
                      <a16:colId xmlns:a16="http://schemas.microsoft.com/office/drawing/2014/main" val="3837426082"/>
                    </a:ext>
                  </a:extLst>
                </a:gridCol>
                <a:gridCol w="1928891">
                  <a:extLst>
                    <a:ext uri="{9D8B030D-6E8A-4147-A177-3AD203B41FA5}">
                      <a16:colId xmlns:a16="http://schemas.microsoft.com/office/drawing/2014/main" val="3648078522"/>
                    </a:ext>
                  </a:extLst>
                </a:gridCol>
              </a:tblGrid>
              <a:tr h="343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Название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Входные потоки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Выходные потоки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22592"/>
                  </a:ext>
                </a:extLst>
              </a:tr>
              <a:tr h="574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600" b="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Составить ассортимент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Анализ рынка и ассортимента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Ассортимент и рекомендации по покупке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3440"/>
                  </a:ext>
                </a:extLst>
              </a:tr>
              <a:tr h="992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Распределить продукцию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Информация о распределении продукции </a:t>
                      </a:r>
                    </a:p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52811"/>
                  </a:ext>
                </a:extLst>
              </a:tr>
              <a:tr h="574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Заказать продукцию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 поставщиках </a:t>
                      </a:r>
                    </a:p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об ассортименте</a:t>
                      </a:r>
                    </a:p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</a:t>
                      </a:r>
                    </a:p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Информация о заказе</a:t>
                      </a:r>
                    </a:p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об ассортименте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08912"/>
                  </a:ext>
                </a:extLst>
              </a:tr>
              <a:tr h="574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Обработать заказы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Заказ </a:t>
                      </a:r>
                    </a:p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 заказах </a:t>
                      </a:r>
                    </a:p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868607"/>
                  </a:ext>
                </a:extLst>
              </a:tr>
              <a:tr h="574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Оценить продавцов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 продавцах </a:t>
                      </a:r>
                    </a:p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 продажах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Оценка продавцов</a:t>
                      </a:r>
                    </a:p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 продажах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7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75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77A7F5-EC0F-4B8D-8408-B0D09A9F0547}"/>
              </a:ext>
            </a:extLst>
          </p:cNvPr>
          <p:cNvSpPr txBox="1"/>
          <p:nvPr/>
        </p:nvSpPr>
        <p:spPr>
          <a:xfrm>
            <a:off x="-1" y="0"/>
            <a:ext cx="78867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b="1" dirty="0">
                <a:solidFill>
                  <a:srgbClr val="FF0000"/>
                </a:solidFill>
                <a:latin typeface="Bahnschrift SemiBold Condensed" panose="020B0502040204020203" pitchFamily="34" charset="0"/>
                <a:cs typeface="Arial" pitchFamily="34" charset="0"/>
              </a:rPr>
              <a:t>З</a:t>
            </a:r>
            <a:r>
              <a:rPr lang="ru-RU" altLang="ko-KR" sz="5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адачи. Этапы создания модели</a:t>
            </a:r>
            <a:endParaRPr lang="ko-KR" altLang="en-US" sz="5400" b="1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D53DC-28B8-49A3-A6F4-A155FBE7E525}"/>
              </a:ext>
            </a:extLst>
          </p:cNvPr>
          <p:cNvSpPr txBox="1"/>
          <p:nvPr/>
        </p:nvSpPr>
        <p:spPr>
          <a:xfrm>
            <a:off x="-329918" y="977891"/>
            <a:ext cx="543611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Вариант №2: Компания </a:t>
            </a:r>
            <a:r>
              <a:rPr lang="en-US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“Sun bag”</a:t>
            </a:r>
            <a:endParaRPr lang="ko-KR" altLang="en-US" sz="1867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4" name="Straight Connector 42">
            <a:extLst>
              <a:ext uri="{FF2B5EF4-FFF2-40B4-BE49-F238E27FC236}">
                <a16:creationId xmlns:a16="http://schemas.microsoft.com/office/drawing/2014/main" id="{AFEC9F63-D440-4DEA-B663-EF95B693864B}"/>
              </a:ext>
            </a:extLst>
          </p:cNvPr>
          <p:cNvCxnSpPr>
            <a:cxnSpLocks/>
          </p:cNvCxnSpPr>
          <p:nvPr/>
        </p:nvCxnSpPr>
        <p:spPr>
          <a:xfrm flipH="1">
            <a:off x="0" y="1552762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C0AA67-DF3B-4CEE-BD55-1BE532E4BE97}"/>
              </a:ext>
            </a:extLst>
          </p:cNvPr>
          <p:cNvSpPr txBox="1"/>
          <p:nvPr/>
        </p:nvSpPr>
        <p:spPr>
          <a:xfrm>
            <a:off x="66884" y="1646510"/>
            <a:ext cx="503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3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Детализированная диаграмма:</a:t>
            </a:r>
            <a:endParaRPr lang="ko-KR" altLang="en-US" sz="32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995D95-95F2-4021-9870-7F3E0DBB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76" y="2388685"/>
            <a:ext cx="7115648" cy="4092002"/>
          </a:xfrm>
          <a:prstGeom prst="rect">
            <a:avLst/>
          </a:prstGeom>
          <a:effectLst>
            <a:glow rad="152400">
              <a:schemeClr val="accent1">
                <a:alpha val="82000"/>
              </a:schemeClr>
            </a:glow>
          </a:effectLst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6FC203-0FD2-4F88-BFDE-88F33B9AE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1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F8870B-6147-4272-B7D6-1F919DC9BEBD}"/>
              </a:ext>
            </a:extLst>
          </p:cNvPr>
          <p:cNvSpPr txBox="1"/>
          <p:nvPr/>
        </p:nvSpPr>
        <p:spPr>
          <a:xfrm>
            <a:off x="-1" y="0"/>
            <a:ext cx="78867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b="1" dirty="0">
                <a:solidFill>
                  <a:srgbClr val="FF0000"/>
                </a:solidFill>
                <a:latin typeface="Bahnschrift SemiBold Condensed" panose="020B0502040204020203" pitchFamily="34" charset="0"/>
                <a:cs typeface="Arial" pitchFamily="34" charset="0"/>
              </a:rPr>
              <a:t>В</a:t>
            </a:r>
            <a:r>
              <a:rPr lang="ru-RU" altLang="ko-KR" sz="5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ыводы</a:t>
            </a:r>
            <a:endParaRPr lang="ko-KR" altLang="en-US" sz="5400" b="1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F1234-42A3-4079-A933-FFFCC90D5F37}"/>
              </a:ext>
            </a:extLst>
          </p:cNvPr>
          <p:cNvSpPr txBox="1"/>
          <p:nvPr/>
        </p:nvSpPr>
        <p:spPr>
          <a:xfrm>
            <a:off x="-329918" y="977891"/>
            <a:ext cx="543611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Вариант №2: Компания </a:t>
            </a:r>
            <a:r>
              <a:rPr lang="en-US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“Sun bag”</a:t>
            </a:r>
            <a:endParaRPr lang="ko-KR" altLang="en-US" sz="1867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4" name="Straight Connector 42">
            <a:extLst>
              <a:ext uri="{FF2B5EF4-FFF2-40B4-BE49-F238E27FC236}">
                <a16:creationId xmlns:a16="http://schemas.microsoft.com/office/drawing/2014/main" id="{9C111651-E872-4AAA-944B-131E227EE1EA}"/>
              </a:ext>
            </a:extLst>
          </p:cNvPr>
          <p:cNvCxnSpPr>
            <a:cxnSpLocks/>
          </p:cNvCxnSpPr>
          <p:nvPr/>
        </p:nvCxnSpPr>
        <p:spPr>
          <a:xfrm flipH="1">
            <a:off x="0" y="1552762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A9CF2B5-4CE3-424C-B69B-65EEE01F5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93EBF-4F60-4415-98BC-028C7B0D5776}"/>
              </a:ext>
            </a:extLst>
          </p:cNvPr>
          <p:cNvSpPr txBox="1"/>
          <p:nvPr/>
        </p:nvSpPr>
        <p:spPr>
          <a:xfrm>
            <a:off x="285692" y="1751617"/>
            <a:ext cx="72493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Выполнив данную лабораторную работу, мы ознакомились с методологией </a:t>
            </a:r>
            <a:r>
              <a:rPr lang="en-US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DFD 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диаграмм и </a:t>
            </a:r>
            <a:r>
              <a:rPr lang="en-US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CASE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– средством 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CA </a:t>
            </a:r>
            <a:r>
              <a:rPr lang="ru-RU" altLang="ko-KR" sz="28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ERwin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8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Process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8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Modeler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. А так же составили диаграмму нулевого уровня  и детализированную контекстную диаграмму функциональной модели автоматизированной информационной системы</a:t>
            </a:r>
            <a:endParaRPr lang="ru-RU" altLang="ko-KR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ko-KR" alt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9" name="Straight Connector 42">
            <a:extLst>
              <a:ext uri="{FF2B5EF4-FFF2-40B4-BE49-F238E27FC236}">
                <a16:creationId xmlns:a16="http://schemas.microsoft.com/office/drawing/2014/main" id="{39BD9FD3-4774-41E2-9B05-67BBA166E36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0997151" y="599960"/>
            <a:ext cx="0" cy="3483768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57">
            <a:extLst>
              <a:ext uri="{FF2B5EF4-FFF2-40B4-BE49-F238E27FC236}">
                <a16:creationId xmlns:a16="http://schemas.microsoft.com/office/drawing/2014/main" id="{F4975F14-CAEF-48BF-A03B-25BD40EEEB03}"/>
              </a:ext>
            </a:extLst>
          </p:cNvPr>
          <p:cNvSpPr/>
          <p:nvPr/>
        </p:nvSpPr>
        <p:spPr>
          <a:xfrm flipH="1">
            <a:off x="10879603" y="4083728"/>
            <a:ext cx="235095" cy="429805"/>
          </a:xfrm>
          <a:custGeom>
            <a:avLst/>
            <a:gdLst>
              <a:gd name="connsiteX0" fmla="*/ 235095 w 235095"/>
              <a:gd name="connsiteY0" fmla="*/ 429805 h 429805"/>
              <a:gd name="connsiteX1" fmla="*/ 142960 w 235095"/>
              <a:gd name="connsiteY1" fmla="*/ 109986 h 429805"/>
              <a:gd name="connsiteX2" fmla="*/ 160155 w 235095"/>
              <a:gd name="connsiteY2" fmla="*/ 102863 h 429805"/>
              <a:gd name="connsiteX3" fmla="*/ 177804 w 235095"/>
              <a:gd name="connsiteY3" fmla="*/ 60256 h 429805"/>
              <a:gd name="connsiteX4" fmla="*/ 117548 w 235095"/>
              <a:gd name="connsiteY4" fmla="*/ 0 h 429805"/>
              <a:gd name="connsiteX5" fmla="*/ 57292 w 235095"/>
              <a:gd name="connsiteY5" fmla="*/ 60256 h 429805"/>
              <a:gd name="connsiteX6" fmla="*/ 74941 w 235095"/>
              <a:gd name="connsiteY6" fmla="*/ 102863 h 429805"/>
              <a:gd name="connsiteX7" fmla="*/ 92135 w 235095"/>
              <a:gd name="connsiteY7" fmla="*/ 109985 h 429805"/>
              <a:gd name="connsiteX8" fmla="*/ 0 w 235095"/>
              <a:gd name="connsiteY8" fmla="*/ 429805 h 42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5" h="429805">
                <a:moveTo>
                  <a:pt x="235095" y="429805"/>
                </a:moveTo>
                <a:lnTo>
                  <a:pt x="142960" y="109986"/>
                </a:lnTo>
                <a:lnTo>
                  <a:pt x="160155" y="102863"/>
                </a:lnTo>
                <a:cubicBezTo>
                  <a:pt x="171060" y="91959"/>
                  <a:pt x="177804" y="76895"/>
                  <a:pt x="177804" y="60256"/>
                </a:cubicBezTo>
                <a:cubicBezTo>
                  <a:pt x="177804" y="26978"/>
                  <a:pt x="150826" y="0"/>
                  <a:pt x="117548" y="0"/>
                </a:cubicBezTo>
                <a:cubicBezTo>
                  <a:pt x="84270" y="0"/>
                  <a:pt x="57292" y="26978"/>
                  <a:pt x="57292" y="60256"/>
                </a:cubicBezTo>
                <a:cubicBezTo>
                  <a:pt x="57292" y="76895"/>
                  <a:pt x="64037" y="91959"/>
                  <a:pt x="74941" y="102863"/>
                </a:cubicBezTo>
                <a:lnTo>
                  <a:pt x="92135" y="109985"/>
                </a:lnTo>
                <a:lnTo>
                  <a:pt x="0" y="4298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6EC2F2C-4133-4D4E-AEE4-0661FD027566}"/>
              </a:ext>
            </a:extLst>
          </p:cNvPr>
          <p:cNvSpPr/>
          <p:nvPr/>
        </p:nvSpPr>
        <p:spPr>
          <a:xfrm flipH="1">
            <a:off x="7535017" y="364140"/>
            <a:ext cx="859294" cy="624921"/>
          </a:xfrm>
          <a:custGeom>
            <a:avLst/>
            <a:gdLst/>
            <a:ahLst/>
            <a:cxnLst/>
            <a:rect l="l" t="t" r="r" b="b"/>
            <a:pathLst>
              <a:path w="2897024" h="2264776">
                <a:moveTo>
                  <a:pt x="0" y="0"/>
                </a:moveTo>
                <a:lnTo>
                  <a:pt x="2897024" y="0"/>
                </a:lnTo>
                <a:lnTo>
                  <a:pt x="2897024" y="1891127"/>
                </a:lnTo>
                <a:cubicBezTo>
                  <a:pt x="2802822" y="1872712"/>
                  <a:pt x="2705549" y="1863893"/>
                  <a:pt x="2606215" y="1863893"/>
                </a:cubicBezTo>
                <a:cubicBezTo>
                  <a:pt x="2195568" y="1863893"/>
                  <a:pt x="1820122" y="2014603"/>
                  <a:pt x="1533076" y="2264776"/>
                </a:cubicBezTo>
                <a:cubicBezTo>
                  <a:pt x="1247202" y="2014157"/>
                  <a:pt x="872259" y="1863893"/>
                  <a:pt x="462219" y="1863893"/>
                </a:cubicBezTo>
                <a:cubicBezTo>
                  <a:pt x="301614" y="1863893"/>
                  <a:pt x="146393" y="1886946"/>
                  <a:pt x="0" y="19310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E41D7A96-7AD9-478A-8B5B-610FE7219AC3}"/>
              </a:ext>
            </a:extLst>
          </p:cNvPr>
          <p:cNvSpPr/>
          <p:nvPr/>
        </p:nvSpPr>
        <p:spPr>
          <a:xfrm flipH="1">
            <a:off x="7290595" y="157635"/>
            <a:ext cx="1404153" cy="352500"/>
          </a:xfrm>
          <a:custGeom>
            <a:avLst/>
            <a:gdLst>
              <a:gd name="connsiteX0" fmla="*/ 762000 w 1513840"/>
              <a:gd name="connsiteY0" fmla="*/ 0 h 487680"/>
              <a:gd name="connsiteX1" fmla="*/ 0 w 1513840"/>
              <a:gd name="connsiteY1" fmla="*/ 233680 h 487680"/>
              <a:gd name="connsiteX2" fmla="*/ 792480 w 1513840"/>
              <a:gd name="connsiteY2" fmla="*/ 487680 h 487680"/>
              <a:gd name="connsiteX3" fmla="*/ 1513840 w 1513840"/>
              <a:gd name="connsiteY3" fmla="*/ 243840 h 487680"/>
              <a:gd name="connsiteX4" fmla="*/ 762000 w 1513840"/>
              <a:gd name="connsiteY4" fmla="*/ 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840" h="487680">
                <a:moveTo>
                  <a:pt x="762000" y="0"/>
                </a:moveTo>
                <a:lnTo>
                  <a:pt x="0" y="233680"/>
                </a:lnTo>
                <a:lnTo>
                  <a:pt x="792480" y="487680"/>
                </a:lnTo>
                <a:lnTo>
                  <a:pt x="1513840" y="243840"/>
                </a:lnTo>
                <a:lnTo>
                  <a:pt x="7620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101600" dir="5400000" sx="109000" sy="109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cxnSp>
        <p:nvCxnSpPr>
          <p:cNvPr id="7" name="Straight Connector 42">
            <a:extLst>
              <a:ext uri="{FF2B5EF4-FFF2-40B4-BE49-F238E27FC236}">
                <a16:creationId xmlns:a16="http://schemas.microsoft.com/office/drawing/2014/main" id="{9C102994-5295-44E4-B9B9-1D0F9A6D5CB7}"/>
              </a:ext>
            </a:extLst>
          </p:cNvPr>
          <p:cNvCxnSpPr>
            <a:cxnSpLocks/>
          </p:cNvCxnSpPr>
          <p:nvPr/>
        </p:nvCxnSpPr>
        <p:spPr>
          <a:xfrm flipH="1">
            <a:off x="8114190" y="329123"/>
            <a:ext cx="182705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58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330425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6000">
                <a:solidFill>
                  <a:schemeClr val="bg1"/>
                </a:solidFill>
                <a:cs typeface="Arial" pitchFamily="34" charset="0"/>
              </a:rPr>
              <a:t>СПАСИБО ЗА ВНИМАНИЕ</a:t>
            </a:r>
            <a:endParaRPr lang="ko-KR" altLang="en-US" sz="600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CFB8BC-7634-40A6-8E21-4A65FF3C97A5}"/>
              </a:ext>
            </a:extLst>
          </p:cNvPr>
          <p:cNvGrpSpPr/>
          <p:nvPr/>
        </p:nvGrpSpPr>
        <p:grpSpPr>
          <a:xfrm>
            <a:off x="4510650" y="1842911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F197747-1FFA-4951-9C67-F7B85727AE9D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B925DC-A1B6-4026-9FDE-B7B9E17B28DA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ACAEAF0C-9735-4049-93BE-2D4251FFEE7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D5F73C-E144-4D88-A35C-AB1F6FFBB8A2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6FD1-A86E-404B-ACFC-1275D4AF304E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73F239D-1463-4B31-91C5-8B8702E49E6A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28AEDB-F448-4001-89D6-B8D94437EF6A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4C7E96-685D-4F61-9BCC-ECEFD8A739CC}"/>
              </a:ext>
            </a:extLst>
          </p:cNvPr>
          <p:cNvGrpSpPr/>
          <p:nvPr/>
        </p:nvGrpSpPr>
        <p:grpSpPr>
          <a:xfrm>
            <a:off x="7368431" y="3125862"/>
            <a:ext cx="482828" cy="429964"/>
            <a:chOff x="6804248" y="2144238"/>
            <a:chExt cx="1305367" cy="1162445"/>
          </a:xfrm>
          <a:solidFill>
            <a:schemeClr val="bg1"/>
          </a:solidFill>
        </p:grpSpPr>
        <p:sp>
          <p:nvSpPr>
            <p:cNvPr id="17" name="Oval 1">
              <a:extLst>
                <a:ext uri="{FF2B5EF4-FFF2-40B4-BE49-F238E27FC236}">
                  <a16:creationId xmlns:a16="http://schemas.microsoft.com/office/drawing/2014/main" id="{C3D84BEB-80F5-4DD1-BBA3-81CC9966A85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">
              <a:extLst>
                <a:ext uri="{FF2B5EF4-FFF2-40B4-BE49-F238E27FC236}">
                  <a16:creationId xmlns:a16="http://schemas.microsoft.com/office/drawing/2014/main" id="{4BF4CC67-0343-46ED-90B9-6D81C492619A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8ABC144F-1FB7-40FA-AA00-C2169AC4131A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16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E1A19D2-A416-4BB5-9FC3-D752D5EE3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Широкоэкранный</PresentationFormat>
  <Paragraphs>88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Bahnschrift Condensed</vt:lpstr>
      <vt:lpstr>Bahnschrift Light Condensed</vt:lpstr>
      <vt:lpstr>Bahnschrift SemiBold Condensed</vt:lpstr>
      <vt:lpstr>Calibri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Никита Денисов</cp:lastModifiedBy>
  <cp:revision>1</cp:revision>
  <dcterms:created xsi:type="dcterms:W3CDTF">2020-01-20T05:08:25Z</dcterms:created>
  <dcterms:modified xsi:type="dcterms:W3CDTF">2021-03-01T21:00:16Z</dcterms:modified>
</cp:coreProperties>
</file>