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D2CCF5-EF4E-4478-8C80-D6B343C40F03}">
  <a:tblStyle styleId="{40D2CCF5-EF4E-4478-8C80-D6B343C40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199" lvl="0" marL="719999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edcea19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edcea19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edcea1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edcea1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1edcea1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1edcea1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edcea19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edcea19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Определить назначение ИС.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edcea1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edcea1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Выделить основной процесс и внешние сущности по отношению к нему.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Основным процессом является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деятельность магазина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Внешних сущностей - 4: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Закупщик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Поставщик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Директор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Продавец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Выделить потоки для внешних сущностей по отношению к основному событию (функции/процесс /работе).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Закупщику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выделены потоки: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Деньги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Знание рынка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Поставщику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выделены потоки: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Рекомендации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Продукция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Деньги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Директору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выделены потоки: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Знание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рынка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Отчетность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Продавцу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выделены потоки: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Поступление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Наблюдение за спросом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Составить контекстную диаграмму нулевого уровня.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edcea19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edcea19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2. Выделить основной процесс и внешние сущности по отношению к нему.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edcea1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edcea1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6. Составить детализированную контекстную диаграмму.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1edcea19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1edcea19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edcea1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edcea1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pp.edu/~rmmartin/acct305/Steps%20for%20Preparing%20DFD%20Level%20Zero%20Diagrams.doc" TargetMode="External"/><Relationship Id="rId4" Type="http://schemas.openxmlformats.org/officeDocument/2006/relationships/hyperlink" Target="https://www.lucidchar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Компания «Sun bag»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4061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Работу выполнили: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Рейнгеверц В.А. - K3240</a:t>
            </a:r>
            <a:br>
              <a:rPr lang="en-GB"/>
            </a:br>
            <a:r>
              <a:rPr lang="en-GB"/>
              <a:t>Тихонов Л.А.</a:t>
            </a:r>
            <a:r>
              <a:rPr lang="en-GB"/>
              <a:t> - K3240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23904">
            <a:off x="5673066" y="698792"/>
            <a:ext cx="3296897" cy="84353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62" name="Google Shape;62;p13"/>
          <p:cNvSpPr txBox="1"/>
          <p:nvPr/>
        </p:nvSpPr>
        <p:spPr>
          <a:xfrm>
            <a:off x="1736850" y="1909950"/>
            <a:ext cx="567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Анализ поведения системы с использованием контекстных диаграмм (DFD)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572150" y="3233550"/>
            <a:ext cx="4061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Преподователь: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Говорова М.М.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Вывод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Было выполнено моделирование  функционального поведения системы жизнедеятельности компании “Sun bag”.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Построены диаграммы нулевого и расширенного уровня.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Предметная область компании «Sun bag»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850" y="1236615"/>
            <a:ext cx="3681625" cy="324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897" y="2788136"/>
            <a:ext cx="1277969" cy="12375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Компания «Sun bag» занимается продажами сумок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Сотрудники компании: </a:t>
            </a:r>
            <a:r>
              <a:rPr b="1" lang="en-GB"/>
              <a:t>директор</a:t>
            </a:r>
            <a:r>
              <a:rPr lang="en-GB"/>
              <a:t>, </a:t>
            </a:r>
            <a:r>
              <a:rPr b="1" lang="en-GB"/>
              <a:t>закупщик</a:t>
            </a:r>
            <a:r>
              <a:rPr lang="en-GB"/>
              <a:t>, </a:t>
            </a:r>
            <a:r>
              <a:rPr b="1" lang="en-GB"/>
              <a:t>продавцы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Цель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Создание</a:t>
            </a:r>
            <a:r>
              <a:rPr lang="en-GB" sz="1800"/>
              <a:t> функциональной модели </a:t>
            </a:r>
            <a:r>
              <a:rPr i="1" lang="en-GB" sz="1800"/>
              <a:t>автоматизированной информационной системы</a:t>
            </a:r>
            <a:r>
              <a:rPr lang="en-GB" sz="1800"/>
              <a:t> по компании «Sun bag» </a:t>
            </a:r>
            <a:r>
              <a:rPr lang="en-GB" sz="1800"/>
              <a:t>занимающейся</a:t>
            </a:r>
            <a:r>
              <a:rPr lang="en-GB" sz="1800"/>
              <a:t> продажами сумок</a:t>
            </a:r>
            <a:endParaRPr sz="18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Определение назначения </a:t>
            </a:r>
            <a:r>
              <a:rPr i="1" lang="en-GB" sz="1800"/>
              <a:t>информационной системы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Выделение основного процесса, внешних сущностей и потоков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Создание д</a:t>
            </a:r>
            <a:r>
              <a:rPr i="1" lang="en-GB" sz="1800"/>
              <a:t>иаграммы нулевого уровня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Создание </a:t>
            </a:r>
            <a:r>
              <a:rPr i="1" lang="en-GB" sz="1800"/>
              <a:t>детализированной контекстной диаграммы</a:t>
            </a:r>
            <a:endParaRPr i="1"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Назначение информационной системы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Назначение </a:t>
            </a:r>
            <a:r>
              <a:rPr i="1" lang="en-GB"/>
              <a:t>информационной системы</a:t>
            </a:r>
            <a:r>
              <a:rPr lang="en-GB"/>
              <a:t> - а</a:t>
            </a:r>
            <a:r>
              <a:rPr lang="en-GB"/>
              <a:t>втоматизация и увеличение эффективности следующих процессов: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Определения рейтинга поставщика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Выявления самых продаваемых моделей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Распределения товара по магазинам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Определения самых старательных продавцов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23904">
            <a:off x="5816741" y="484492"/>
            <a:ext cx="3296897" cy="84353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нулевого уровня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289" y="1017725"/>
            <a:ext cx="4991423" cy="3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Действия внешних сущностей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{40D2CCF5-EF4E-4478-8C80-D6B343C40F03}</a:tableStyleId>
              </a:tblPr>
              <a:tblGrid>
                <a:gridCol w="2633400"/>
                <a:gridCol w="4605600"/>
              </a:tblGrid>
              <a:tr h="43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Сущность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Действия</a:t>
                      </a:r>
                      <a:endParaRPr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117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Директор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Анализирует тенденции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Анализирует продажи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ассортимент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Выдает рекомендации закупщику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Распределяет сумки по магазинам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6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Закупщик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Определяет выгодного поставщика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Оформляет заказ на поставку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6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Поставщик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Поставляет сумки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Получает рекомендации от </a:t>
                      </a:r>
                      <a:r>
                        <a:rPr i="1"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директора</a:t>
                      </a:r>
                      <a:endParaRPr i="1"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9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Продавец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Отчитываются </a:t>
                      </a:r>
                      <a:r>
                        <a:rPr i="1"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директору </a:t>
                      </a: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о проданных моделях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Высказывают пожелания по будущим заказам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Наблюдает за спросом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Детализированная контекстная диаграмма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23904">
            <a:off x="5816741" y="484492"/>
            <a:ext cx="3296897" cy="84353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063" y="1017725"/>
            <a:ext cx="4437875" cy="38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Методы и средства выполнения проекта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754" y="1152475"/>
            <a:ext cx="3972550" cy="34164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916900"/>
            <a:ext cx="4548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/>
              <a:t>CASE средство:</a:t>
            </a:r>
            <a:endParaRPr sz="14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3439175"/>
            <a:ext cx="45480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Веб-приложение для построения диаграмм Lucidchart</a:t>
            </a:r>
            <a:endParaRPr sz="18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271725"/>
            <a:ext cx="4548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/>
              <a:t>Методология:</a:t>
            </a:r>
            <a:endParaRPr sz="14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795400"/>
            <a:ext cx="45480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Диаграмма потоков данных</a:t>
            </a:r>
            <a:r>
              <a:rPr lang="en-GB"/>
              <a:t> (data flow diagram, DFD)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Источники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Document </a:t>
            </a:r>
            <a:r>
              <a:rPr lang="en-GB"/>
              <a:t>“ЛР 1 Анализ поведения системы”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Document “Практикум ЛР 1 ERwin Process Modeler”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Document</a:t>
            </a:r>
            <a:r>
              <a:rPr lang="en-GB"/>
              <a:t> “Несколько рекомендаций по DFD диаграммам”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“Steps for Preparing DFD Level Zero Diagrams”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Lucidchart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