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гуен Хоанг Туан" initials="НХТ" lastIdx="1" clrIdx="0">
    <p:extLst>
      <p:ext uri="{19B8F6BF-5375-455C-9EA6-DF929625EA0E}">
        <p15:presenceInfo xmlns:p15="http://schemas.microsoft.com/office/powerpoint/2012/main" userId="Нгуен Хоанг Туа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DA91-FF1E-4705-B49A-533AFBFFB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78815-FB15-4962-9993-903FB368D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C1224-4CF8-4289-81AA-E933AF47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6DAA-B6FA-4548-8639-2EB6FE1CE4B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34525-CB68-4DD5-9DBA-8189A3BD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76861-A943-4D95-A5F4-495527F9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E69-16C8-4F34-BB8E-940E4920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27AB-5560-45A5-B5EB-FD31D2ED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1B2C1-C4E3-47B6-87A0-8ACB3BCA3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70549-25D3-48A1-9447-6AC3C7D2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6DAA-B6FA-4548-8639-2EB6FE1CE4B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3061F-7AB5-4647-AE4F-71D3FA69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D3B5-F027-4CE1-8AE4-01A695C3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E69-16C8-4F34-BB8E-940E4920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3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6484F-BC7D-41CF-ABDC-D06E468D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39BA1-EA51-4F43-BC07-FD74180E0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66CE1-AC36-4F1B-9E53-3D1D5593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6DAA-B6FA-4548-8639-2EB6FE1CE4B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A9B80-62C8-40BA-8FF1-845C4CE2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1CF66-0489-455D-BB02-F87E77D2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E69-16C8-4F34-BB8E-940E4920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86ED-277B-4271-BD2E-46ACA63D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43A8-D44A-421F-9BD9-09FDB8294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8D81C-9035-406B-9E39-8DE61712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6DAA-B6FA-4548-8639-2EB6FE1CE4B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647-3E34-42D2-9871-7E82E410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2FF24-4954-495B-B143-CBAB87D3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E69-16C8-4F34-BB8E-940E4920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A160-CA2C-4B35-847B-5AA7AA5A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51264-82F9-4046-AEA4-A306CD222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9849F-3D91-4089-846C-595CB4752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6DAA-B6FA-4548-8639-2EB6FE1CE4B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60320-479B-4C95-B816-E942684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0B92B-F947-4AB0-88E7-D845AFEC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E69-16C8-4F34-BB8E-940E4920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2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2C24-A457-4557-95C1-B508E344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E266-8072-43F6-BCF0-43CAE6FA8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E3179-B2F2-467F-BBBA-2B868713B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6D3E-05C0-4B59-86B9-89C9E438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6DAA-B6FA-4548-8639-2EB6FE1CE4B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2103F-5871-4140-B1AB-D4855D77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8584E-E066-4D5C-ACDA-EC10FC4A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E69-16C8-4F34-BB8E-940E4920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7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E0B-5E71-4892-840D-B799C973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7DAB5-1A40-4A6F-9F61-1113FE74A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95D84-0913-474A-BA89-0EDFEFD86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32DF1-2C1C-4382-BEE7-940E798F3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925B8-C9E1-46D8-9814-6711A58D1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EE582-243C-478D-B104-FF5C4E78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6DAA-B6FA-4548-8639-2EB6FE1CE4B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724DF-D52B-4547-A0C0-19688ADB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9CB3C-B2EC-468F-8CDE-B1079C69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E69-16C8-4F34-BB8E-940E4920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3E05-EAEC-4C2A-B657-51488073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E1778-CBF7-4BEA-A69B-DCC58DFA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6DAA-B6FA-4548-8639-2EB6FE1CE4B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21C5E-6A8D-45A9-A899-8DF9F7A0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D7EE3-0971-4C47-8015-39496E6E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E69-16C8-4F34-BB8E-940E4920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8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9B7EF-CC68-4F89-BCCB-D975F71B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6DAA-B6FA-4548-8639-2EB6FE1CE4B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02B97-FA18-495A-9393-4EB85991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32F2-6638-4F9A-853A-C7CFEABC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E69-16C8-4F34-BB8E-940E4920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2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CB45-35F3-436A-8465-24A18317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1029-F522-4A19-A3FB-CAC40C0C4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8D918-CAEA-483B-83D3-E383D56FA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704F3-C7DD-456E-954C-B78A3718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6DAA-B6FA-4548-8639-2EB6FE1CE4B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36789-4058-4F19-A966-DFC402F8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47306-4265-4268-961F-AC439E48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E69-16C8-4F34-BB8E-940E4920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A8A8-116E-4BC5-AA07-8518DBBF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D3679-92AA-4742-93FA-CF76C8289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508C1-D4AE-40EA-BF66-2EBDA6318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85486-1A76-4C72-9E4B-29078BC0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6DAA-B6FA-4548-8639-2EB6FE1CE4B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8A485-458E-42FC-B955-43FE7E04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D75A9-5F05-434F-AB4F-F108A5F1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EE69-16C8-4F34-BB8E-940E4920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9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F043E-D83C-42AC-A521-BD17017A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5D2B6-3CF1-4B93-8F63-52715A5A8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4A81-5929-4EFF-8F69-0F61E264F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A6DAA-B6FA-4548-8639-2EB6FE1CE4B1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1EDA5-B8A7-43DE-B1F8-38A88FFEE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21522-8EA7-40CE-98C3-F579E2C1D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EEE69-16C8-4F34-BB8E-940E49206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4" descr="Диаграммы и планы на голубом цифровом экране">
            <a:extLst>
              <a:ext uri="{FF2B5EF4-FFF2-40B4-BE49-F238E27FC236}">
                <a16:creationId xmlns:a16="http://schemas.microsoft.com/office/drawing/2014/main" id="{C39A4F94-8830-4265-BD20-7B1A655D9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8" r="13818" b="172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9012E-3429-4585-AA8E-0237CA8BA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ru-RU" sz="3400" dirty="0"/>
              <a:t>АНАЛИЗ ПОВЕДЕНИЯ СИСТЕМЫ С ИСПОЛЬЗОВАНИЕМ КОНТЕКСТНЫХ ДИАГРАММ(</a:t>
            </a:r>
            <a:r>
              <a:rPr lang="en-US" sz="3400" dirty="0"/>
              <a:t>DFD</a:t>
            </a:r>
            <a:r>
              <a:rPr lang="ru-RU" sz="3400" dirty="0"/>
              <a:t>) </a:t>
            </a:r>
            <a:br>
              <a:rPr lang="ru-RU" sz="3400" dirty="0"/>
            </a:br>
            <a:r>
              <a:rPr lang="ru-RU" sz="3400" dirty="0"/>
              <a:t>АГЕНТСТВА НЬЮТОН</a:t>
            </a:r>
            <a:endParaRPr 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EAAAF-D072-4156-BF4C-E95CA59A4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174231" cy="1429379"/>
          </a:xfrm>
        </p:spPr>
        <p:txBody>
          <a:bodyPr>
            <a:normAutofit/>
          </a:bodyPr>
          <a:lstStyle/>
          <a:p>
            <a:pPr algn="l"/>
            <a:r>
              <a:rPr lang="ru-RU" sz="1000" dirty="0"/>
              <a:t>Работу выполнили студенты группы К3240 и К3241  НИУ ИТМО:</a:t>
            </a:r>
          </a:p>
          <a:p>
            <a:pPr algn="l"/>
            <a:r>
              <a:rPr lang="ru-RU" sz="1000" dirty="0"/>
              <a:t>Дао </a:t>
            </a:r>
            <a:r>
              <a:rPr lang="ru-RU" sz="1000" dirty="0" err="1"/>
              <a:t>Куанг</a:t>
            </a:r>
            <a:r>
              <a:rPr lang="ru-RU" sz="1000" dirty="0"/>
              <a:t> Ань К3240</a:t>
            </a:r>
          </a:p>
          <a:p>
            <a:pPr algn="l"/>
            <a:r>
              <a:rPr lang="ru-RU" sz="1000" dirty="0"/>
              <a:t>До  Ван </a:t>
            </a:r>
            <a:r>
              <a:rPr lang="ru-RU" sz="1000" dirty="0" err="1"/>
              <a:t>Тхиен</a:t>
            </a:r>
            <a:r>
              <a:rPr lang="ru-RU" sz="1000" dirty="0"/>
              <a:t> К3241</a:t>
            </a:r>
          </a:p>
          <a:p>
            <a:pPr algn="l"/>
            <a:r>
              <a:rPr lang="ru-RU" sz="1000" dirty="0"/>
              <a:t>Нгуен </a:t>
            </a:r>
            <a:r>
              <a:rPr lang="ru-RU" sz="1000" dirty="0" err="1"/>
              <a:t>Хоанг</a:t>
            </a:r>
            <a:r>
              <a:rPr lang="ru-RU" sz="1000" dirty="0"/>
              <a:t> </a:t>
            </a:r>
            <a:r>
              <a:rPr lang="ru-RU" sz="1000" dirty="0" err="1"/>
              <a:t>Туан</a:t>
            </a:r>
            <a:r>
              <a:rPr lang="ru-RU" sz="1000" dirty="0"/>
              <a:t> К3241 </a:t>
            </a:r>
          </a:p>
          <a:p>
            <a:pPr algn="l"/>
            <a:r>
              <a:rPr lang="ru-RU" sz="1000" dirty="0"/>
              <a:t>Преподаватель: Говорова М.М. </a:t>
            </a:r>
            <a:endParaRPr lang="en-US" sz="1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755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3D84CC-25E9-4648-8CED-F029A2B48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42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9012E-3429-4585-AA8E-0237CA8BA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/>
          </a:bodyPr>
          <a:lstStyle/>
          <a:p>
            <a:pPr algn="l"/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Предметная область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EAAAF-D072-4156-BF4C-E95CA59A4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ru-RU" sz="2000" b="0" i="0" u="none" strike="noStrike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Агентство по изготовлению наружной рекламы «Ньютон»</a:t>
            </a:r>
            <a:endParaRPr lang="en-US" sz="2000">
              <a:solidFill>
                <a:schemeClr val="tx2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586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9012E-3429-4585-AA8E-0237CA8BA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494842"/>
            <a:ext cx="9236026" cy="28766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dirty="0">
                <a:solidFill>
                  <a:srgbClr val="FFFFFF"/>
                </a:solidFill>
              </a:rPr>
              <a:t>ЦЕЛЬ</a:t>
            </a:r>
            <a:br>
              <a:rPr lang="ru-RU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 </a:t>
            </a:r>
            <a:br>
              <a:rPr lang="ru-RU" sz="3600" dirty="0">
                <a:solidFill>
                  <a:srgbClr val="FFFFFF"/>
                </a:solidFill>
              </a:rPr>
            </a:br>
            <a:br>
              <a:rPr lang="ru-RU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И</a:t>
            </a:r>
            <a:br>
              <a:rPr lang="ru-RU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 </a:t>
            </a:r>
            <a:br>
              <a:rPr lang="ru-RU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ЗАДАЧИ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EAAAF-D072-4156-BF4C-E95CA59A4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77D43E-C406-4D4A-A2A2-BB2F89F9311B}"/>
              </a:ext>
            </a:extLst>
          </p:cNvPr>
          <p:cNvSpPr/>
          <p:nvPr/>
        </p:nvSpPr>
        <p:spPr>
          <a:xfrm>
            <a:off x="4552857" y="917172"/>
            <a:ext cx="3704734" cy="17728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Овладеть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практическими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навыками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и 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умениями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исследования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предметной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области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на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уровне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анализа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поведения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системы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с 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использованием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DFD-</a:t>
            </a:r>
            <a:r>
              <a:rPr lang="en-US" sz="1600" b="0" i="0" u="none" strike="noStrike" dirty="0" err="1">
                <a:solidFill>
                  <a:schemeClr val="tx1">
                    <a:alpha val="60000"/>
                  </a:schemeClr>
                </a:solidFill>
                <a:effectLst/>
              </a:rPr>
              <a:t>диаграмм</a:t>
            </a:r>
            <a:r>
              <a:rPr lang="en-US" sz="1600" b="0" i="0" u="none" strike="noStrike" dirty="0">
                <a:solidFill>
                  <a:schemeClr val="tx1">
                    <a:alpha val="60000"/>
                  </a:schemeClr>
                </a:solidFill>
                <a:effectLst/>
              </a:rPr>
              <a:t> (DFD).</a:t>
            </a:r>
          </a:p>
          <a:p>
            <a:pPr algn="ctr">
              <a:spcAft>
                <a:spcPts val="600"/>
              </a:spcAft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CDD111C-3165-4751-A2DA-C8D0F5F901ED}"/>
              </a:ext>
            </a:extLst>
          </p:cNvPr>
          <p:cNvSpPr/>
          <p:nvPr/>
        </p:nvSpPr>
        <p:spPr>
          <a:xfrm>
            <a:off x="4486895" y="2869615"/>
            <a:ext cx="5610808" cy="3881385"/>
          </a:xfrm>
          <a:prstGeom prst="roundRect">
            <a:avLst>
              <a:gd name="adj" fmla="val 1478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Определить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назначение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ИС.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Выделить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основной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процесс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и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внешние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сущности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по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отношению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к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нему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Выделить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потоки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для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внешних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сущностей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по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отношению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к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основному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событию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(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функции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процесс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/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работе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).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Составить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контекстную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диаграмму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нулевого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уровня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Проанализировать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события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(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функции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работы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процессы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),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определить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связи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по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потокам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данных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между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сущностями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событиями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накопителями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данных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Составить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детализированную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контекстную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диаграмму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pPr algn="ctr">
              <a:spcAft>
                <a:spcPts val="600"/>
              </a:spcAft>
            </a:pP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33B71F7-1F50-403E-BA92-0E72BD782D2A}"/>
              </a:ext>
            </a:extLst>
          </p:cNvPr>
          <p:cNvSpPr/>
          <p:nvPr/>
        </p:nvSpPr>
        <p:spPr>
          <a:xfrm>
            <a:off x="3119053" y="1717477"/>
            <a:ext cx="1433804" cy="172206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91BFB48-64BF-488B-901B-6588C30CA083}"/>
              </a:ext>
            </a:extLst>
          </p:cNvPr>
          <p:cNvSpPr/>
          <p:nvPr/>
        </p:nvSpPr>
        <p:spPr>
          <a:xfrm>
            <a:off x="3533775" y="4093303"/>
            <a:ext cx="957752" cy="172205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6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26258-30CE-48AC-A84D-5227E39C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>
            <a:normAutofit/>
          </a:bodyPr>
          <a:lstStyle/>
          <a:p>
            <a:r>
              <a:rPr lang="ru-RU" sz="3600">
                <a:solidFill>
                  <a:srgbClr val="000000"/>
                </a:solidFill>
              </a:rPr>
              <a:t>Методы и средства реализации</a:t>
            </a: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FB194-10F8-416A-9A3B-136D3144B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07" y="2421682"/>
            <a:ext cx="4650524" cy="3639289"/>
          </a:xfrm>
        </p:spPr>
        <p:txBody>
          <a:bodyPr anchor="ctr">
            <a:normAutofit/>
          </a:bodyPr>
          <a:lstStyle/>
          <a:p>
            <a:pPr fontAlgn="base"/>
            <a:r>
              <a:rPr lang="ru-RU" sz="2000" b="0" i="0" dirty="0">
                <a:solidFill>
                  <a:srgbClr val="000000"/>
                </a:solidFill>
                <a:effectLst/>
                <a:latin typeface="inherit"/>
              </a:rPr>
              <a:t>методология: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DFD(data flow diagrams)-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inherit"/>
              </a:rPr>
              <a:t>диаграммы потоков данных</a:t>
            </a:r>
          </a:p>
          <a:p>
            <a:pPr fontAlgn="base"/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CASE-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inherit"/>
              </a:rPr>
              <a:t>средство: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inherit"/>
              </a:rPr>
              <a:t>Visual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inherit"/>
              </a:rPr>
              <a:t>Paradigm</a:t>
            </a:r>
            <a:endParaRPr lang="en-US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5897D-BB65-422B-B756-E47A2F130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19" y="3478741"/>
            <a:ext cx="1602946" cy="1606964"/>
          </a:xfrm>
          <a:prstGeom prst="rect">
            <a:avLst/>
          </a:prstGeom>
        </p:spPr>
      </p:pic>
      <p:sp>
        <p:nvSpPr>
          <p:cNvPr id="25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B8EB17E9-47B3-4610-ACEA-28793465E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527" y="5010263"/>
            <a:ext cx="1726198" cy="1661466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C0D0172A-72EB-4853-AE46-F5D648232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452" y="0"/>
            <a:ext cx="2736567" cy="27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9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70C2-25C9-49F9-891E-A07DD22E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33802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A393D-7DBD-41B6-B182-C428A0449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B09FA4-D133-4910-9CCB-0791E345513F}"/>
              </a:ext>
            </a:extLst>
          </p:cNvPr>
          <p:cNvSpPr/>
          <p:nvPr/>
        </p:nvSpPr>
        <p:spPr>
          <a:xfrm>
            <a:off x="4572002" y="2288833"/>
            <a:ext cx="1638300" cy="3762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Директор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2B7375-A186-4A24-8F5D-FB9CBBA3C27C}"/>
              </a:ext>
            </a:extLst>
          </p:cNvPr>
          <p:cNvSpPr/>
          <p:nvPr/>
        </p:nvSpPr>
        <p:spPr>
          <a:xfrm>
            <a:off x="4572002" y="3100043"/>
            <a:ext cx="1638300" cy="3762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Поставщик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F639A5-A0D1-4AB7-B3FC-5D7F9B8469EC}"/>
              </a:ext>
            </a:extLst>
          </p:cNvPr>
          <p:cNvSpPr/>
          <p:nvPr/>
        </p:nvSpPr>
        <p:spPr>
          <a:xfrm>
            <a:off x="4572002" y="5691579"/>
            <a:ext cx="1638300" cy="3762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Клиент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58105A-DF9C-4386-9EF9-2EA75710A728}"/>
              </a:ext>
            </a:extLst>
          </p:cNvPr>
          <p:cNvSpPr/>
          <p:nvPr/>
        </p:nvSpPr>
        <p:spPr>
          <a:xfrm>
            <a:off x="4572002" y="4834532"/>
            <a:ext cx="1638300" cy="3762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Мастер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411EE2-64A5-4645-81A2-A88DBA72BCD4}"/>
              </a:ext>
            </a:extLst>
          </p:cNvPr>
          <p:cNvSpPr/>
          <p:nvPr/>
        </p:nvSpPr>
        <p:spPr>
          <a:xfrm>
            <a:off x="4572002" y="3964586"/>
            <a:ext cx="1638300" cy="3762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Макетчик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4704FD-796F-4C3B-BAFE-D2878E1691D6}"/>
              </a:ext>
            </a:extLst>
          </p:cNvPr>
          <p:cNvSpPr/>
          <p:nvPr/>
        </p:nvSpPr>
        <p:spPr>
          <a:xfrm>
            <a:off x="7619996" y="2172414"/>
            <a:ext cx="4352925" cy="609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Встреча, сбор пожелания, договор, оплата, управление.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F5265F-11A6-4122-B060-6485CABAC82A}"/>
              </a:ext>
            </a:extLst>
          </p:cNvPr>
          <p:cNvSpPr/>
          <p:nvPr/>
        </p:nvSpPr>
        <p:spPr>
          <a:xfrm>
            <a:off x="7619997" y="2982743"/>
            <a:ext cx="4352925" cy="609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Договор</a:t>
            </a:r>
            <a:r>
              <a:rPr lang="ru-RU" sz="1600">
                <a:solidFill>
                  <a:schemeClr val="tx1"/>
                </a:solidFill>
              </a:rPr>
              <a:t>, </a:t>
            </a:r>
            <a:r>
              <a:rPr lang="ru-RU" sz="1600" dirty="0">
                <a:solidFill>
                  <a:schemeClr val="tx1"/>
                </a:solidFill>
                <a:latin typeface="Whitney"/>
              </a:rPr>
              <a:t>п</a:t>
            </a:r>
            <a:r>
              <a:rPr lang="ru-RU" sz="1600" b="0" i="0">
                <a:solidFill>
                  <a:schemeClr val="tx1"/>
                </a:solidFill>
                <a:effectLst/>
                <a:latin typeface="Whitney"/>
              </a:rPr>
              <a:t>оставка 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Whitney"/>
              </a:rPr>
              <a:t>материалов, в</a:t>
            </a:r>
            <a:r>
              <a:rPr lang="ru-RU" sz="1600" dirty="0">
                <a:solidFill>
                  <a:schemeClr val="tx1"/>
                </a:solidFill>
              </a:rPr>
              <a:t>стреча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77309F-6C24-43DE-8AD4-433EEB383262}"/>
              </a:ext>
            </a:extLst>
          </p:cNvPr>
          <p:cNvSpPr/>
          <p:nvPr/>
        </p:nvSpPr>
        <p:spPr>
          <a:xfrm>
            <a:off x="7619997" y="3848167"/>
            <a:ext cx="4352925" cy="609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Дизайн продукта, макет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982773E-6355-4F77-A91B-47C52EB433DA}"/>
              </a:ext>
            </a:extLst>
          </p:cNvPr>
          <p:cNvSpPr/>
          <p:nvPr/>
        </p:nvSpPr>
        <p:spPr>
          <a:xfrm>
            <a:off x="7619998" y="4718113"/>
            <a:ext cx="4352925" cy="609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Производство продукции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62A0513-032D-4131-9D17-599D20227651}"/>
              </a:ext>
            </a:extLst>
          </p:cNvPr>
          <p:cNvSpPr/>
          <p:nvPr/>
        </p:nvSpPr>
        <p:spPr>
          <a:xfrm>
            <a:off x="7619999" y="5575160"/>
            <a:ext cx="4352925" cy="609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Требования</a:t>
            </a:r>
            <a:r>
              <a:rPr lang="vi-VN" sz="1600" dirty="0">
                <a:solidFill>
                  <a:schemeClr val="tx1"/>
                </a:solidFill>
              </a:rPr>
              <a:t>, </a:t>
            </a:r>
            <a:r>
              <a:rPr lang="ru-RU" sz="1600" dirty="0">
                <a:solidFill>
                  <a:schemeClr val="tx1"/>
                </a:solidFill>
              </a:rPr>
              <a:t>оплата, встреча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861592-3330-431C-8033-CDA312D4F30D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6210302" y="2476952"/>
            <a:ext cx="1409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DAB733-CABA-4066-B42A-2FD1D073BAD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210302" y="3285022"/>
            <a:ext cx="1409694" cy="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C1620D-1AE1-440D-993D-2E65BEC3C2A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210302" y="4152705"/>
            <a:ext cx="1409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C4D210-AA67-494A-9ACA-8C8B5E02C42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210302" y="5019621"/>
            <a:ext cx="1409694" cy="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447082-F275-4FF1-A035-019C9A9C311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210302" y="5879698"/>
            <a:ext cx="1409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e 54">
            <a:extLst>
              <a:ext uri="{FF2B5EF4-FFF2-40B4-BE49-F238E27FC236}">
                <a16:creationId xmlns:a16="http://schemas.microsoft.com/office/drawing/2014/main" id="{B49CEFD3-651F-4C96-845B-F6965D285241}"/>
              </a:ext>
            </a:extLst>
          </p:cNvPr>
          <p:cNvSpPr/>
          <p:nvPr/>
        </p:nvSpPr>
        <p:spPr>
          <a:xfrm>
            <a:off x="3917950" y="2476952"/>
            <a:ext cx="654052" cy="33713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C932311-0D11-4826-87C0-072B511BCFA4}"/>
              </a:ext>
            </a:extLst>
          </p:cNvPr>
          <p:cNvSpPr/>
          <p:nvPr/>
        </p:nvSpPr>
        <p:spPr>
          <a:xfrm>
            <a:off x="871541" y="3848167"/>
            <a:ext cx="3013074" cy="6853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Внешние сущности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1C3B9B7-2DC7-41D7-B792-A10BF03FE67B}"/>
              </a:ext>
            </a:extLst>
          </p:cNvPr>
          <p:cNvSpPr/>
          <p:nvPr/>
        </p:nvSpPr>
        <p:spPr>
          <a:xfrm>
            <a:off x="730253" y="459015"/>
            <a:ext cx="3514723" cy="12991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Основной процесс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5AE0030-887B-4DF7-AD18-631FFEEF25C5}"/>
              </a:ext>
            </a:extLst>
          </p:cNvPr>
          <p:cNvSpPr/>
          <p:nvPr/>
        </p:nvSpPr>
        <p:spPr>
          <a:xfrm>
            <a:off x="5391152" y="681037"/>
            <a:ext cx="3971923" cy="8473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hitney"/>
              </a:rPr>
              <a:t>приём и обработка заказы клиентов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653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E0CCC57-19D6-459A-9A54-62AA1C9B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1323472"/>
            <a:ext cx="3441304" cy="334478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Контекстная диаграмма нулевого уровня 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55BEB90E-D48F-4165-96FD-D8C62F78C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0842" y="329095"/>
            <a:ext cx="7916779" cy="619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9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E08EB48-A21B-41B5-AA8A-D1C52147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24" y="1633206"/>
            <a:ext cx="3480666" cy="3436099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Детализированная контекстная диаграмма</a:t>
            </a: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2AF0DDB9-6D14-4397-9852-838CBC760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337" y="531855"/>
            <a:ext cx="7980439" cy="52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3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CBC6941-0DA1-481C-A6C0-62A4C077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Вывод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FD9C68C-5083-4D4D-B074-F3E9DDF41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ru-RU" dirty="0"/>
              <a:t>Были исследованы предметную область для анализа поведения системы с использованием диаграмм потоков данных (</a:t>
            </a:r>
            <a:r>
              <a:rPr lang="en-US" dirty="0"/>
              <a:t>DFD).</a:t>
            </a:r>
            <a:endParaRPr lang="vi-VN" dirty="0"/>
          </a:p>
          <a:p>
            <a:r>
              <a:rPr lang="ru-RU" dirty="0"/>
              <a:t>Были созданы контекстную диаграмму нулевого уровня и детализированную контекстную диаграмму программой </a:t>
            </a:r>
            <a:r>
              <a:rPr lang="en-US" dirty="0"/>
              <a:t>Visual </a:t>
            </a:r>
            <a:r>
              <a:rPr lang="vi-VN" dirty="0" err="1"/>
              <a:t>Paradigm</a:t>
            </a:r>
            <a:r>
              <a:rPr lang="ru-RU" dirty="0"/>
              <a:t>, на которых изобразили внешние сущности, основные процессы и потоки.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0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9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3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5E7B8760-1C70-4E35-A1FA-1BE406F1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7607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</TotalTime>
  <Words>260</Words>
  <Application>Microsoft Office PowerPoint</Application>
  <PresentationFormat>Màn hình rộng</PresentationFormat>
  <Paragraphs>40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inherit</vt:lpstr>
      <vt:lpstr>Times New Roman</vt:lpstr>
      <vt:lpstr>Whitney</vt:lpstr>
      <vt:lpstr>Office Theme</vt:lpstr>
      <vt:lpstr>АНАЛИЗ ПОВЕДЕНИЯ СИСТЕМЫ С ИСПОЛЬЗОВАНИЕМ КОНТЕКСТНЫХ ДИАГРАММ(DFD)  АГЕНТСТВА НЬЮТОН</vt:lpstr>
      <vt:lpstr>Предметная область</vt:lpstr>
      <vt:lpstr>ЦЕЛЬ    И   ЗАДАЧИ</vt:lpstr>
      <vt:lpstr>Методы и средства реализации</vt:lpstr>
      <vt:lpstr>Bản trình bày PowerPoint</vt:lpstr>
      <vt:lpstr>Контекстная диаграмма нулевого уровня </vt:lpstr>
      <vt:lpstr>Детализированная контекстная диаграмма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ПОВЕДЕНИЯ СИСТЕМЫ С ИСПОЛЬЗОВАНИЕМ КОНТЕКСТНЫХ ДИАГРАММ(DFD)  АГЕНТСТВА НЬЮТОН</dc:title>
  <dc:creator>Нгуен Хоанг Туан</dc:creator>
  <cp:lastModifiedBy>do van thien</cp:lastModifiedBy>
  <cp:revision>22</cp:revision>
  <dcterms:created xsi:type="dcterms:W3CDTF">2021-03-02T19:04:24Z</dcterms:created>
  <dcterms:modified xsi:type="dcterms:W3CDTF">2021-03-04T18:40:19Z</dcterms:modified>
</cp:coreProperties>
</file>