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8AE6E-82CF-4AB9-8801-3E4449D185B4}" v="3" dt="2021-03-19T15:49:53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Касаткин" userId="7d567d9e084fc009" providerId="LiveId" clId="{F0E8AE6E-82CF-4AB9-8801-3E4449D185B4}"/>
    <pc:docChg chg="undo custSel addSld delSld modSld">
      <pc:chgData name="Даниил Касаткин" userId="7d567d9e084fc009" providerId="LiveId" clId="{F0E8AE6E-82CF-4AB9-8801-3E4449D185B4}" dt="2021-03-19T17:02:03.366" v="16" actId="478"/>
      <pc:docMkLst>
        <pc:docMk/>
      </pc:docMkLst>
      <pc:sldChg chg="addSp delSp modSp add del mod">
        <pc:chgData name="Даниил Касаткин" userId="7d567d9e084fc009" providerId="LiveId" clId="{F0E8AE6E-82CF-4AB9-8801-3E4449D185B4}" dt="2021-03-19T15:50:06.559" v="14" actId="14100"/>
        <pc:sldMkLst>
          <pc:docMk/>
          <pc:sldMk cId="1051877639" sldId="262"/>
        </pc:sldMkLst>
        <pc:spChg chg="add del mod">
          <ac:chgData name="Даниил Касаткин" userId="7d567d9e084fc009" providerId="LiveId" clId="{F0E8AE6E-82CF-4AB9-8801-3E4449D185B4}" dt="2021-03-19T15:49:39.591" v="3" actId="21"/>
          <ac:spMkLst>
            <pc:docMk/>
            <pc:sldMk cId="1051877639" sldId="262"/>
            <ac:spMk id="4" creationId="{FE72A647-8648-4FD3-B150-30D221353723}"/>
          </ac:spMkLst>
        </pc:spChg>
        <pc:spChg chg="add del mod">
          <ac:chgData name="Даниил Касаткин" userId="7d567d9e084fc009" providerId="LiveId" clId="{F0E8AE6E-82CF-4AB9-8801-3E4449D185B4}" dt="2021-03-19T15:49:44.258" v="5" actId="478"/>
          <ac:spMkLst>
            <pc:docMk/>
            <pc:sldMk cId="1051877639" sldId="262"/>
            <ac:spMk id="6" creationId="{AC714C32-0DF3-4B15-82D0-83140AE67337}"/>
          </ac:spMkLst>
        </pc:spChg>
        <pc:spChg chg="add del mod">
          <ac:chgData name="Даниил Касаткин" userId="7d567d9e084fc009" providerId="LiveId" clId="{F0E8AE6E-82CF-4AB9-8801-3E4449D185B4}" dt="2021-03-19T15:49:53.097" v="9"/>
          <ac:spMkLst>
            <pc:docMk/>
            <pc:sldMk cId="1051877639" sldId="262"/>
            <ac:spMk id="11" creationId="{1A696466-839D-40A2-8365-D00FD9516E30}"/>
          </ac:spMkLst>
        </pc:spChg>
        <pc:picChg chg="add del">
          <ac:chgData name="Даниил Касаткин" userId="7d567d9e084fc009" providerId="LiveId" clId="{F0E8AE6E-82CF-4AB9-8801-3E4449D185B4}" dt="2021-03-19T15:49:51.946" v="8" actId="478"/>
          <ac:picMkLst>
            <pc:docMk/>
            <pc:sldMk cId="1051877639" sldId="262"/>
            <ac:picMk id="7" creationId="{72DA0614-E379-4E88-AAEB-B864B51F8B56}"/>
          </ac:picMkLst>
        </pc:picChg>
        <pc:picChg chg="add del mod">
          <ac:chgData name="Даниил Касаткин" userId="7d567d9e084fc009" providerId="LiveId" clId="{F0E8AE6E-82CF-4AB9-8801-3E4449D185B4}" dt="2021-03-19T15:49:49.249" v="7"/>
          <ac:picMkLst>
            <pc:docMk/>
            <pc:sldMk cId="1051877639" sldId="262"/>
            <ac:picMk id="9" creationId="{47363575-B6C0-4521-AE6C-918D923664B4}"/>
          </ac:picMkLst>
        </pc:picChg>
        <pc:picChg chg="add mod">
          <ac:chgData name="Даниил Касаткин" userId="7d567d9e084fc009" providerId="LiveId" clId="{F0E8AE6E-82CF-4AB9-8801-3E4449D185B4}" dt="2021-03-19T15:50:06.559" v="14" actId="14100"/>
          <ac:picMkLst>
            <pc:docMk/>
            <pc:sldMk cId="1051877639" sldId="262"/>
            <ac:picMk id="13" creationId="{534CFA67-216E-4568-BE5E-F6FC1A77BB8B}"/>
          </ac:picMkLst>
        </pc:picChg>
      </pc:sldChg>
      <pc:sldChg chg="addSp delSp modSp mod">
        <pc:chgData name="Даниил Касаткин" userId="7d567d9e084fc009" providerId="LiveId" clId="{F0E8AE6E-82CF-4AB9-8801-3E4449D185B4}" dt="2021-03-19T17:02:03.366" v="16" actId="478"/>
        <pc:sldMkLst>
          <pc:docMk/>
          <pc:sldMk cId="492901469" sldId="265"/>
        </pc:sldMkLst>
        <pc:spChg chg="mod">
          <ac:chgData name="Даниил Касаткин" userId="7d567d9e084fc009" providerId="LiveId" clId="{F0E8AE6E-82CF-4AB9-8801-3E4449D185B4}" dt="2021-03-19T17:01:59.818" v="15" actId="26606"/>
          <ac:spMkLst>
            <pc:docMk/>
            <pc:sldMk cId="492901469" sldId="265"/>
            <ac:spMk id="2" creationId="{5D8E1AF5-95C7-4B4D-A422-A07C578374BC}"/>
          </ac:spMkLst>
        </pc:spChg>
        <pc:spChg chg="del">
          <ac:chgData name="Даниил Касаткин" userId="7d567d9e084fc009" providerId="LiveId" clId="{F0E8AE6E-82CF-4AB9-8801-3E4449D185B4}" dt="2021-03-19T17:01:59.818" v="15" actId="26606"/>
          <ac:spMkLst>
            <pc:docMk/>
            <pc:sldMk cId="492901469" sldId="265"/>
            <ac:spMk id="15" creationId="{F28B82B1-E269-4325-A665-6CFE5DEE5DE5}"/>
          </ac:spMkLst>
        </pc:spChg>
        <pc:spChg chg="del">
          <ac:chgData name="Даниил Касаткин" userId="7d567d9e084fc009" providerId="LiveId" clId="{F0E8AE6E-82CF-4AB9-8801-3E4449D185B4}" dt="2021-03-19T17:01:59.818" v="15" actId="26606"/>
          <ac:spMkLst>
            <pc:docMk/>
            <pc:sldMk cId="492901469" sldId="265"/>
            <ac:spMk id="16" creationId="{DA381740-063A-41A4-836D-85D14980EEF0}"/>
          </ac:spMkLst>
        </pc:spChg>
        <pc:spChg chg="del">
          <ac:chgData name="Даниил Касаткин" userId="7d567d9e084fc009" providerId="LiveId" clId="{F0E8AE6E-82CF-4AB9-8801-3E4449D185B4}" dt="2021-03-19T17:01:59.818" v="15" actId="26606"/>
          <ac:spMkLst>
            <pc:docMk/>
            <pc:sldMk cId="492901469" sldId="265"/>
            <ac:spMk id="17" creationId="{7C700527-76FD-4DF4-A597-6F5E089CA0C2}"/>
          </ac:spMkLst>
        </pc:spChg>
        <pc:spChg chg="del">
          <ac:chgData name="Даниил Касаткин" userId="7d567d9e084fc009" providerId="LiveId" clId="{F0E8AE6E-82CF-4AB9-8801-3E4449D185B4}" dt="2021-03-19T17:01:59.818" v="15" actId="26606"/>
          <ac:spMkLst>
            <pc:docMk/>
            <pc:sldMk cId="492901469" sldId="265"/>
            <ac:spMk id="18" creationId="{93245F62-CCC4-49E4-B95B-EA6C1E790510}"/>
          </ac:spMkLst>
        </pc:spChg>
        <pc:spChg chg="del">
          <ac:chgData name="Даниил Касаткин" userId="7d567d9e084fc009" providerId="LiveId" clId="{F0E8AE6E-82CF-4AB9-8801-3E4449D185B4}" dt="2021-03-19T17:01:59.818" v="15" actId="26606"/>
          <ac:spMkLst>
            <pc:docMk/>
            <pc:sldMk cId="492901469" sldId="265"/>
            <ac:spMk id="19" creationId="{B5EA49A9-01EB-4D60-A392-7DC9B625D67D}"/>
          </ac:spMkLst>
        </pc:spChg>
        <pc:spChg chg="del">
          <ac:chgData name="Даниил Касаткин" userId="7d567d9e084fc009" providerId="LiveId" clId="{F0E8AE6E-82CF-4AB9-8801-3E4449D185B4}" dt="2021-03-19T17:01:59.818" v="15" actId="26606"/>
          <ac:spMkLst>
            <pc:docMk/>
            <pc:sldMk cId="492901469" sldId="265"/>
            <ac:spMk id="21" creationId="{E6C0DD6B-6AA3-448F-9B99-8386295BC1B4}"/>
          </ac:spMkLst>
        </pc:spChg>
        <pc:spChg chg="add">
          <ac:chgData name="Даниил Касаткин" userId="7d567d9e084fc009" providerId="LiveId" clId="{F0E8AE6E-82CF-4AB9-8801-3E4449D185B4}" dt="2021-03-19T17:01:59.818" v="15" actId="26606"/>
          <ac:spMkLst>
            <pc:docMk/>
            <pc:sldMk cId="492901469" sldId="265"/>
            <ac:spMk id="26" creationId="{DA381740-063A-41A4-836D-85D14980EEF0}"/>
          </ac:spMkLst>
        </pc:spChg>
        <pc:spChg chg="add">
          <ac:chgData name="Даниил Касаткин" userId="7d567d9e084fc009" providerId="LiveId" clId="{F0E8AE6E-82CF-4AB9-8801-3E4449D185B4}" dt="2021-03-19T17:01:59.818" v="15" actId="26606"/>
          <ac:spMkLst>
            <pc:docMk/>
            <pc:sldMk cId="492901469" sldId="265"/>
            <ac:spMk id="28" creationId="{C59AB4C8-9178-4F7A-8404-6890510B5917}"/>
          </ac:spMkLst>
        </pc:spChg>
        <pc:spChg chg="add">
          <ac:chgData name="Даниил Касаткин" userId="7d567d9e084fc009" providerId="LiveId" clId="{F0E8AE6E-82CF-4AB9-8801-3E4449D185B4}" dt="2021-03-19T17:01:59.818" v="15" actId="26606"/>
          <ac:spMkLst>
            <pc:docMk/>
            <pc:sldMk cId="492901469" sldId="265"/>
            <ac:spMk id="30" creationId="{CFDC8673-ECDC-4BBF-85A0-B3C8BF5D54D8}"/>
          </ac:spMkLst>
        </pc:spChg>
        <pc:spChg chg="add">
          <ac:chgData name="Даниил Касаткин" userId="7d567d9e084fc009" providerId="LiveId" clId="{F0E8AE6E-82CF-4AB9-8801-3E4449D185B4}" dt="2021-03-19T17:01:59.818" v="15" actId="26606"/>
          <ac:spMkLst>
            <pc:docMk/>
            <pc:sldMk cId="492901469" sldId="265"/>
            <ac:spMk id="32" creationId="{98563585-019D-4DED-B8F2-11788F2B3DD4}"/>
          </ac:spMkLst>
        </pc:spChg>
        <pc:spChg chg="add">
          <ac:chgData name="Даниил Касаткин" userId="7d567d9e084fc009" providerId="LiveId" clId="{F0E8AE6E-82CF-4AB9-8801-3E4449D185B4}" dt="2021-03-19T17:01:59.818" v="15" actId="26606"/>
          <ac:spMkLst>
            <pc:docMk/>
            <pc:sldMk cId="492901469" sldId="265"/>
            <ac:spMk id="34" creationId="{41D92710-32AD-4D92-A7BE-0C32FB75B90B}"/>
          </ac:spMkLst>
        </pc:spChg>
        <pc:spChg chg="add">
          <ac:chgData name="Даниил Касаткин" userId="7d567d9e084fc009" providerId="LiveId" clId="{F0E8AE6E-82CF-4AB9-8801-3E4449D185B4}" dt="2021-03-19T17:01:59.818" v="15" actId="26606"/>
          <ac:spMkLst>
            <pc:docMk/>
            <pc:sldMk cId="492901469" sldId="265"/>
            <ac:spMk id="36" creationId="{E6C0DD6B-6AA3-448F-9B99-8386295BC1B4}"/>
          </ac:spMkLst>
        </pc:spChg>
        <pc:picChg chg="del mod">
          <ac:chgData name="Даниил Касаткин" userId="7d567d9e084fc009" providerId="LiveId" clId="{F0E8AE6E-82CF-4AB9-8801-3E4449D185B4}" dt="2021-03-19T17:02:03.366" v="16" actId="478"/>
          <ac:picMkLst>
            <pc:docMk/>
            <pc:sldMk cId="492901469" sldId="265"/>
            <ac:picMk id="20" creationId="{489588F4-90C0-482D-92F5-BA0D8D9A16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6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8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1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21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6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5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0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5" r:id="rId6"/>
    <p:sldLayoutId id="2147483761" r:id="rId7"/>
    <p:sldLayoutId id="2147483762" r:id="rId8"/>
    <p:sldLayoutId id="2147483763" r:id="rId9"/>
    <p:sldLayoutId id="2147483764" r:id="rId10"/>
    <p:sldLayoutId id="21474837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C1AD1-E8E1-4780-90D4-160D8057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590552"/>
            <a:ext cx="6975729" cy="1790698"/>
          </a:xfrm>
        </p:spPr>
        <p:txBody>
          <a:bodyPr anchor="b"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Министерство образования и науки Российской Федерации</a:t>
            </a:r>
            <a:br>
              <a:rPr lang="ru-RU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7C351B-B644-46FB-B6B8-06C6F885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2457450"/>
            <a:ext cx="6894576" cy="2619376"/>
          </a:xfrm>
        </p:spPr>
        <p:txBody>
          <a:bodyPr>
            <a:normAutofit fontScale="700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300" b="1" i="0" u="none" strike="noStrike" dirty="0">
                <a:effectLst/>
                <a:latin typeface="Calibri" panose="020F0502020204030204" pitchFamily="34" charset="0"/>
              </a:rPr>
              <a:t>“САНКТ-ПЕТЕРБУРГСКИЙ НАЦИОНАЛЬНЫЙ ИССЛЕДОВАТЕЛЬСКИЙ </a:t>
            </a:r>
            <a:endParaRPr lang="ru-RU" sz="23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300" b="1" i="0" u="none" strike="noStrike" dirty="0">
                <a:effectLst/>
                <a:latin typeface="Calibri" panose="020F0502020204030204" pitchFamily="34" charset="0"/>
              </a:rPr>
              <a:t>УНИВЕРСИТЕТ ИНФОРМАЦИОННЫХ ТЕХНОЛОГИЙ, </a:t>
            </a:r>
            <a:endParaRPr lang="ru-RU" sz="23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300" b="1" i="0" u="none" strike="noStrike" dirty="0">
                <a:effectLst/>
                <a:latin typeface="Calibri" panose="020F0502020204030204" pitchFamily="34" charset="0"/>
              </a:rPr>
              <a:t>МЕХАНИКИ И ОПТИКИ”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ru-RU" sz="19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ru-RU" sz="19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000" b="1" i="0" u="none" strike="noStrike" dirty="0">
                <a:effectLst/>
                <a:latin typeface="Arial" panose="020B0604020202020204" pitchFamily="34" charset="0"/>
              </a:rPr>
              <a:t>АНАЛИЗ ПОВЕДЕНИЯ СИСТЕМЫ С ИСПОЛЬЗОВАНИЕМ КОНТЕКСТНЫХ ДИАГРАММ (DFD)</a:t>
            </a:r>
            <a:endParaRPr lang="ru-RU" sz="2000" b="0" dirty="0">
              <a:effectLst/>
            </a:endParaRPr>
          </a:p>
          <a:p>
            <a:br>
              <a:rPr lang="ru-RU" sz="2000" dirty="0"/>
            </a:br>
            <a:br>
              <a:rPr lang="ru-RU" dirty="0"/>
            </a:br>
            <a:endParaRPr lang="ru-RU" dirty="0"/>
          </a:p>
        </p:txBody>
      </p:sp>
      <p:pic>
        <p:nvPicPr>
          <p:cNvPr id="14" name="Picture 3" descr="Сеть соединенных точек">
            <a:extLst>
              <a:ext uri="{FF2B5EF4-FFF2-40B4-BE49-F238E27FC236}">
                <a16:creationId xmlns:a16="http://schemas.microsoft.com/office/drawing/2014/main" id="{A450E945-B8CE-4287-A1CF-539C16812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06" r="26368" b="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641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19651"/>
          </a:solidFill>
          <a:ln w="38100" cap="rnd">
            <a:solidFill>
              <a:srgbClr val="D1965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A4B45-F9CF-488C-B490-3BFC672C1051}"/>
              </a:ext>
            </a:extLst>
          </p:cNvPr>
          <p:cNvSpPr txBox="1"/>
          <p:nvPr/>
        </p:nvSpPr>
        <p:spPr>
          <a:xfrm>
            <a:off x="9128306" y="5153026"/>
            <a:ext cx="28335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Преподаватель: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Говорова Марина Михайловна</a:t>
            </a:r>
            <a:endParaRPr lang="ru-RU" sz="1600" b="0" dirty="0"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BD995-33B6-4475-AF6D-F80793E736BA}"/>
              </a:ext>
            </a:extLst>
          </p:cNvPr>
          <p:cNvSpPr txBox="1"/>
          <p:nvPr/>
        </p:nvSpPr>
        <p:spPr>
          <a:xfrm>
            <a:off x="5122085" y="5153026"/>
            <a:ext cx="331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К3241: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Касаткин Даниил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141185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D1965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79A94-2403-47E9-A5BB-240C9CF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chemeClr val="bg1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Цели:</a:t>
            </a:r>
            <a:endParaRPr lang="ru-RU" sz="6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F4C03-90B0-4945-A9FD-FC708EDF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8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 Применить практические навыки и умения исследования предметной области на уровне анализа поведения системы с использованием DFD-диаграмм .</a:t>
            </a:r>
          </a:p>
          <a:p>
            <a:pPr>
              <a:spcBef>
                <a:spcPts val="0"/>
              </a:spcBef>
            </a:pPr>
            <a:br>
              <a:rPr lang="ru-RU" b="0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ru-RU" sz="28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Проектирование функциональной модели АИС для отдела кредитных выплат банка, которая будет отображать процессы происходящие в компании </a:t>
            </a:r>
            <a:endParaRPr lang="ru-RU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4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D1965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5C1EB-9CE4-4701-9705-F5178D64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88352-4275-4BE3-A1FE-9ABCA5445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Исследовать предметную область</a:t>
            </a:r>
          </a:p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Определить методы и средства реализации</a:t>
            </a:r>
          </a:p>
          <a:p>
            <a:r>
              <a:rPr lang="ru-RU" sz="24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Выделить потоки для внешних сущностей по отношению к основному событию (функции/процесс /работе).</a:t>
            </a:r>
          </a:p>
          <a:p>
            <a:r>
              <a:rPr lang="ru-RU" sz="24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Составить контекстную диаграмму нулевого уровня.</a:t>
            </a:r>
          </a:p>
          <a:p>
            <a:r>
              <a:rPr lang="ru-RU" sz="24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Составить детализированную контекстную диаграмму.</a:t>
            </a: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7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D19651"/>
          </a:solidFill>
          <a:ln w="25400">
            <a:solidFill>
              <a:srgbClr val="D1965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C29A9-9D52-4AFF-B1AA-448FC9E2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Предметная область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C0D6D-7589-466E-843C-8DC25BBE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Предметом рассмотрения является процесс погашения кредитной задолженности заемщиком банка. Модель предусматривает взаимодействие клиента, берущего кредит, и сотрудников банка: юристов, экономистов, администраторов.</a:t>
            </a:r>
            <a:endParaRPr lang="ru-RU" sz="2400" b="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ru-RU" sz="2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4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45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A2E39B7-17D8-4009-A8BA-9E8D8EC1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raphic 33">
            <a:extLst>
              <a:ext uri="{FF2B5EF4-FFF2-40B4-BE49-F238E27FC236}">
                <a16:creationId xmlns:a16="http://schemas.microsoft.com/office/drawing/2014/main" id="{967EEEC4-6120-428D-8FB5-916920AEC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rgbClr val="D1965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94F9-D90D-476F-891F-33FCF90E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1" y="1420591"/>
            <a:ext cx="6809014" cy="1102860"/>
          </a:xfrm>
        </p:spPr>
        <p:txBody>
          <a:bodyPr anchor="b">
            <a:noAutofit/>
          </a:bodyPr>
          <a:lstStyle/>
          <a:p>
            <a:r>
              <a:rPr lang="ru-RU" sz="5400" dirty="0">
                <a:solidFill>
                  <a:srgbClr val="FFFFFF"/>
                </a:solidFill>
              </a:rPr>
              <a:t>Методы и средства реализации: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29872-3961-4D39-914A-1E2F25EE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1" y="2694218"/>
            <a:ext cx="6809014" cy="333953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Методология контекстных диаграмм –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flow diagrams (DFD)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PowerPoint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ERwin</a:t>
            </a:r>
            <a:r>
              <a:rPr lang="en-US" sz="24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Process Modeler</a:t>
            </a:r>
            <a:endParaRPr lang="en-US" sz="2400" b="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sz="2400" dirty="0">
                <a:solidFill>
                  <a:schemeClr val="bg2">
                    <a:lumMod val="25000"/>
                  </a:schemeClr>
                </a:solidFill>
              </a:rPr>
            </a:br>
            <a:endParaRPr lang="en-US" sz="24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2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CB8DC-1B2D-46B8-ADD3-C0385A9F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880" y="0"/>
            <a:ext cx="4668520" cy="295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Диаграмма нулевого уровня 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34CFA67-216E-4568-BE5E-F6FC1A77B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275"/>
            <a:ext cx="12192000" cy="6562725"/>
          </a:xfrm>
        </p:spPr>
      </p:pic>
    </p:spTree>
    <p:extLst>
      <p:ext uri="{BB962C8B-B14F-4D97-AF65-F5344CB8AC3E}">
        <p14:creationId xmlns:p14="http://schemas.microsoft.com/office/powerpoint/2010/main" val="105187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7A3E05-9FB9-43FF-9CB2-CE95F89A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1999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A9594-5D45-49C4-B520-8AD72CA9E7F6}"/>
              </a:ext>
            </a:extLst>
          </p:cNvPr>
          <p:cNvSpPr txBox="1"/>
          <p:nvPr/>
        </p:nvSpPr>
        <p:spPr>
          <a:xfrm>
            <a:off x="2774948" y="-33100"/>
            <a:ext cx="6883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chemeClr val="bg2">
                    <a:lumMod val="25000"/>
                  </a:schemeClr>
                </a:solidFill>
              </a:rPr>
              <a:t>Д</a:t>
            </a:r>
            <a:r>
              <a:rPr lang="ru-RU" sz="25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етализированная контекстная диаграмма</a:t>
            </a:r>
          </a:p>
          <a:p>
            <a:endParaRPr lang="ru-RU" sz="25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8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rgbClr val="D19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9110E-B573-42E4-B132-C6BCA5A4B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181117"/>
            <a:ext cx="9144000" cy="2526738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</a:rPr>
              <a:t>Выводы: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21EBA9-4808-4A03-A1F0-8A92F8484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6" y="3929625"/>
            <a:ext cx="9144000" cy="1626541"/>
          </a:xfrm>
        </p:spPr>
        <p:txBody>
          <a:bodyPr>
            <a:normAutofit fontScale="92500"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ходе выполнения работы было проведено исследование </a:t>
            </a:r>
            <a:r>
              <a:rPr lang="ru-RU" sz="20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процесса погашения кредитной задолженности заемщиком банка с использованием</a:t>
            </a:r>
            <a:r>
              <a:rPr lang="en-US" sz="20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DFD</a:t>
            </a:r>
            <a:r>
              <a:rPr lang="ru-RU" sz="20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-диаграмм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Удалось построить контекстную диаграмму нулевого уровня и детализированную контекстную диаграмму с использованием</a:t>
            </a:r>
            <a:r>
              <a:rPr lang="en-US" sz="20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ru-RU" sz="20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ERwin</a:t>
            </a:r>
            <a:r>
              <a:rPr lang="en-US" sz="20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Process Modeler</a:t>
            </a:r>
            <a:endParaRPr lang="en-US" sz="2000" b="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8FD86A2-82CE-48F4-B78A-8B9CA7BA2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E1AF5-95C7-4B4D-A422-A07C5783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6388"/>
            <a:ext cx="10909640" cy="275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9300"/>
              <a:t>Спасибо за внимание </a:t>
            </a:r>
          </a:p>
        </p:txBody>
      </p:sp>
      <p:sp>
        <p:nvSpPr>
          <p:cNvPr id="30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19651"/>
          </a:solidFill>
          <a:ln w="38100" cap="rnd">
            <a:solidFill>
              <a:srgbClr val="D1965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146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Prezentatsia_1_BD</Template>
  <TotalTime>49</TotalTime>
  <Words>223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SketchyVTI</vt:lpstr>
      <vt:lpstr>Министерство образования и науки Российской Федерации ФЕДЕРАЛЬНОЕ ГОСУДАРСТВЕННОЕ АВТОНОМНОЕ ОБРАЗОВАТЕЛЬНОЕ УЧРЕЖДЕНИЕ ВЫСШЕГО ОБРАЗОВАНИЯ  </vt:lpstr>
      <vt:lpstr>Цели:</vt:lpstr>
      <vt:lpstr>Задачи:</vt:lpstr>
      <vt:lpstr>Предметная область</vt:lpstr>
      <vt:lpstr>Методы и средства реализации:</vt:lpstr>
      <vt:lpstr>Диаграмма нулевого уровня </vt:lpstr>
      <vt:lpstr>Презентация PowerPoint</vt:lpstr>
      <vt:lpstr>Выводы: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АВТОНОМНОЕ ОБРАЗОВАТЕЛЬНОЕ УЧРЕЖДЕНИЕ ВЫСШЕГО ОБРАЗОВАНИЯ  </dc:title>
  <dc:creator>Даниил</dc:creator>
  <cp:lastModifiedBy>Касаткин Даниил Андреевич</cp:lastModifiedBy>
  <cp:revision>4</cp:revision>
  <dcterms:created xsi:type="dcterms:W3CDTF">2021-03-19T14:18:54Z</dcterms:created>
  <dcterms:modified xsi:type="dcterms:W3CDTF">2021-03-19T17:02:26Z</dcterms:modified>
</cp:coreProperties>
</file>