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336B0-73CC-4284-85B8-F86892755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B8EC09-4E41-409A-A1D7-B9A18145D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685A08-3A91-48B1-8965-0301F04E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2D18-6D5B-4DD2-9285-A2B11B9753D3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598FB2-1259-42C8-9380-3902A1C3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3886BA-493A-4CA3-A5ED-0F3DADE3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89C8-CEDB-4359-A08E-989CC82D3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64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2D662-8951-44A6-AD58-4F593B2A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6EEA73-EEC6-49E3-B4BF-A4FAECBA3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337EEF-CDB9-42B0-99F8-D4D587E8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2D18-6D5B-4DD2-9285-A2B11B9753D3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B33A23-5D35-408B-81A7-2F0CD2D3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482813-8808-43D4-88FF-FA18A61D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89C8-CEDB-4359-A08E-989CC82D3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98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5578F2-29B1-487D-9F05-7ABBB9768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AD0E4C-998A-434D-8668-F2C14E0BF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955A2A-9E73-4F15-9607-EF076E77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2D18-6D5B-4DD2-9285-A2B11B9753D3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6BB6BA-9016-4818-9577-CD915FD4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3D6F19-F2B5-4769-ACA5-76E05490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89C8-CEDB-4359-A08E-989CC82D3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87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82A3C-216D-4065-AFA1-2E1598CD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0A8688-30AB-460D-BA92-1D2EC8CDB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076EFA-EF5D-40AC-B850-7E2904F0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2D18-6D5B-4DD2-9285-A2B11B9753D3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3D8547-5213-4076-9435-5EBBD63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D94F66-A6C3-4AF6-848D-70175B0E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89C8-CEDB-4359-A08E-989CC82D3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20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2BD8C-2F59-4D27-9F7C-6B915A01E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198938-06D7-4216-B267-752C7F435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5A96B5-E804-4C5D-AE69-203C4EE7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2D18-6D5B-4DD2-9285-A2B11B9753D3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FD3B73-31EC-4DEB-958F-334C819D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D1EFFD-591A-48D9-AC0D-7C20D28C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89C8-CEDB-4359-A08E-989CC82D3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13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D8D36-6EE1-403C-9030-9CE3C17B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27CCEA-BBE5-41F9-BBA7-529D91FF6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58D312-3E3E-4028-9545-AE504FF9F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61384A-E993-4380-ADE7-0B92E7C1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2D18-6D5B-4DD2-9285-A2B11B9753D3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019130-9704-4E71-931F-1BC9FF74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59E29E-94C2-4605-8B44-9848E8D0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89C8-CEDB-4359-A08E-989CC82D3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84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E3E9E-3E27-48BC-8761-F8C05496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28B2D1-7BEE-4351-98E9-B18984527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7270EF-4738-4E9E-9150-614CCD243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6786B5-7DF2-44D1-8822-7CC4E8324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593867-CCA7-464D-84EF-960D93FE9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3A20B1-53C9-4F63-B97C-DF765BC1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2D18-6D5B-4DD2-9285-A2B11B9753D3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AF11D7-EFA4-4D90-BBFF-B308CE3B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1CF12B-0167-496C-B48C-5EAC478D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89C8-CEDB-4359-A08E-989CC82D3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67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6FFF0-8CD2-4876-82F3-E4A472C4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8B5E84-D1BD-4962-A52E-D5BFEA62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2D18-6D5B-4DD2-9285-A2B11B9753D3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06B487-2939-4CB0-920E-E251D671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A3F774-ACF6-4C1D-AF33-54523558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89C8-CEDB-4359-A08E-989CC82D3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98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74925F-299A-479D-9BC0-ACEA1AF5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2D18-6D5B-4DD2-9285-A2B11B9753D3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07D7EF-85D4-4E95-A163-E7DD329D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30EF0F-F121-4DF3-BFE3-80DA2349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89C8-CEDB-4359-A08E-989CC82D3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3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CEA5B-56A8-445F-AEDD-29A2D39A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A8F66-E265-4722-95F3-5CDA9B744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012A1E-FD1F-4C73-B24B-B4E419624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098F53-F489-4A4C-B73E-7A68F733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2D18-6D5B-4DD2-9285-A2B11B9753D3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BB5081-8ABC-452F-9552-B884B01A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55C160-4A2D-4101-949B-136C5B32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89C8-CEDB-4359-A08E-989CC82D3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11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EFF96-3642-451F-AB5A-548D3907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38AAD8F-9000-4A46-B5A6-52898D9D5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D2EDED-AD67-4229-B368-3508E2010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7C7515-312A-4569-9C14-D780744B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2D18-6D5B-4DD2-9285-A2B11B9753D3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6495B4-C53D-42C6-A5D7-42EB4F23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9C302B-03B5-4E33-8E15-501ED2BC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89C8-CEDB-4359-A08E-989CC82D3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78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2359B-2C89-4C4A-8939-B0220E97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FA4E79-65E9-40C7-A7E4-C7FE43051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064D6C-C85D-4EEB-BE50-9E0FD51A8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92D18-6D5B-4DD2-9285-A2B11B9753D3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47CBF4-2F61-4050-A6D5-DF45813AD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5A0911-CF15-4C82-B5A1-8344D8241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A89C8-CEDB-4359-A08E-989CC82D3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96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flGjJMsjnG0&amp;ab_channel=%D0%90%D0%BD%D1%82%D0%BE%D0%BD%D0%93%D0%BE%D0%B2%D0%BE%D1%80%D0%BE%D0%B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D60E71B4-DE6B-4668-8007-AAE6137E4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F6E4C944-4BB6-469F-81D8-BD81B4A1B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652632" y="1135060"/>
            <a:ext cx="1080325" cy="5357935"/>
            <a:chOff x="4484269" y="1135060"/>
            <a:chExt cx="1080325" cy="535793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49C18AF-F7F1-4882-AD18-7B2F41ECE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4269" y="1756600"/>
              <a:ext cx="1080325" cy="4736395"/>
            </a:xfrm>
            <a:custGeom>
              <a:avLst/>
              <a:gdLst>
                <a:gd name="T0" fmla="*/ 491 w 491"/>
                <a:gd name="T1" fmla="*/ 2247 h 2732"/>
                <a:gd name="T2" fmla="*/ 0 w 491"/>
                <a:gd name="T3" fmla="*/ 2732 h 2732"/>
                <a:gd name="T4" fmla="*/ 0 w 491"/>
                <a:gd name="T5" fmla="*/ 486 h 2732"/>
                <a:gd name="T6" fmla="*/ 491 w 491"/>
                <a:gd name="T7" fmla="*/ 0 h 2732"/>
                <a:gd name="T8" fmla="*/ 491 w 491"/>
                <a:gd name="T9" fmla="*/ 2247 h 2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2732">
                  <a:moveTo>
                    <a:pt x="491" y="2247"/>
                  </a:moveTo>
                  <a:lnTo>
                    <a:pt x="0" y="2732"/>
                  </a:lnTo>
                  <a:lnTo>
                    <a:pt x="0" y="486"/>
                  </a:lnTo>
                  <a:lnTo>
                    <a:pt x="491" y="0"/>
                  </a:lnTo>
                  <a:lnTo>
                    <a:pt x="491" y="224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30A22449-086C-4824-B1B9-BF39EA11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76839" y="1357766"/>
              <a:ext cx="687754" cy="430312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D4E73C1-53C3-46BA-B103-34DE7B513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78850" y="1135060"/>
              <a:ext cx="409371" cy="4169215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Rectangle 8">
            <a:extLst>
              <a:ext uri="{FF2B5EF4-FFF2-40B4-BE49-F238E27FC236}">
                <a16:creationId xmlns:a16="http://schemas.microsoft.com/office/drawing/2014/main" id="{0595ECE5-BD7E-4F71-820D-40971970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5957" y="1124043"/>
            <a:ext cx="6477540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A1350-403F-450F-9C48-553C9DB1B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4730" y="1445775"/>
            <a:ext cx="5877340" cy="3342435"/>
          </a:xfrm>
        </p:spPr>
        <p:txBody>
          <a:bodyPr anchor="ctr">
            <a:normAutofit/>
          </a:bodyPr>
          <a:lstStyle/>
          <a:p>
            <a:pPr algn="l"/>
            <a:r>
              <a:rPr lang="ru-RU" sz="4700">
                <a:solidFill>
                  <a:srgbClr val="FFFFFF"/>
                </a:solidFill>
              </a:rPr>
              <a:t>АНАЛИЗ ПОВЕДЕНИЯ СИСТЕМЫ С ИСПОЛЬЗОВАНИЕМ КОНТЕКСТНЫХ ДИАГРАММ (DFD)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E1A52E-17F3-466D-A116-2258FECB1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2190" y="5304275"/>
            <a:ext cx="2256187" cy="1001109"/>
          </a:xfrm>
        </p:spPr>
        <p:txBody>
          <a:bodyPr anchor="t">
            <a:noAutofit/>
          </a:bodyPr>
          <a:lstStyle/>
          <a:p>
            <a:pPr algn="l"/>
            <a:r>
              <a:rPr lang="ru-RU" sz="1500" dirty="0"/>
              <a:t>Выполнили: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500" b="1" dirty="0"/>
              <a:t>Анна Абрамова, К3243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500" b="1" dirty="0"/>
              <a:t>Дарья Коник, К3243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500" b="1" dirty="0"/>
              <a:t>Анна Измайлова, К3243</a:t>
            </a:r>
          </a:p>
        </p:txBody>
      </p:sp>
      <p:pic>
        <p:nvPicPr>
          <p:cNvPr id="20" name="Рисунок 1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F6504A1-8D5E-4F19-82FB-CE18A5327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1505"/>
            <a:ext cx="3150541" cy="806495"/>
          </a:xfrm>
          <a:prstGeom prst="rect">
            <a:avLst/>
          </a:prstGeom>
        </p:spPr>
      </p:pic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31E24C71-B72D-4B78-B522-FB081DFB065F}"/>
              </a:ext>
            </a:extLst>
          </p:cNvPr>
          <p:cNvSpPr txBox="1">
            <a:spLocks/>
          </p:cNvSpPr>
          <p:nvPr/>
        </p:nvSpPr>
        <p:spPr>
          <a:xfrm>
            <a:off x="8318376" y="5327524"/>
            <a:ext cx="2773693" cy="10011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500" dirty="0"/>
              <a:t>Преподаватель:</a:t>
            </a:r>
          </a:p>
          <a:p>
            <a:pPr algn="l"/>
            <a:r>
              <a:rPr lang="ru-RU" sz="1500" b="1" dirty="0"/>
              <a:t>Говорова Марина Михайловна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1158A-9782-4061-9A22-1A64A76EECAE}"/>
              </a:ext>
            </a:extLst>
          </p:cNvPr>
          <p:cNvSpPr txBox="1"/>
          <p:nvPr/>
        </p:nvSpPr>
        <p:spPr>
          <a:xfrm>
            <a:off x="1456664" y="2928437"/>
            <a:ext cx="14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(Картиночка)</a:t>
            </a:r>
          </a:p>
        </p:txBody>
      </p:sp>
    </p:spTree>
    <p:extLst>
      <p:ext uri="{BB962C8B-B14F-4D97-AF65-F5344CB8AC3E}">
        <p14:creationId xmlns:p14="http://schemas.microsoft.com/office/powerpoint/2010/main" val="199551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10E29-6C5E-4379-B44C-1F5FE154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784" y="2653296"/>
            <a:ext cx="8229599" cy="1325563"/>
          </a:xfrm>
        </p:spPr>
        <p:txBody>
          <a:bodyPr>
            <a:noAutofit/>
          </a:bodyPr>
          <a:lstStyle/>
          <a:p>
            <a:r>
              <a:rPr lang="ru-RU" sz="6600" dirty="0"/>
              <a:t>Спасибо за внимание!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7592B6-7A59-41AC-A9E9-CE205537A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620" y="3978859"/>
            <a:ext cx="6829926" cy="56464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Мы готовы ответить на возникшие вопросы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1453F6E-7E81-4692-BC35-D934A4ED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1505"/>
            <a:ext cx="3150541" cy="8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8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6B107-B210-4416-9047-3ACA9E91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FC8E4F-9302-4C75-BA20-D59755A0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(картиночки о </a:t>
            </a:r>
            <a:r>
              <a:rPr lang="ru-RU" dirty="0" err="1"/>
              <a:t>вожатстве</a:t>
            </a:r>
            <a:r>
              <a:rPr lang="ru-RU" dirty="0"/>
              <a:t>)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6EB3385-1696-4EE5-BB9F-820A9F252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1505"/>
            <a:ext cx="3150541" cy="8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9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34C04-72B2-4911-953D-2FDD44FC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6500E-3645-40FE-B423-065057C1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Мобильное п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риложение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для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централизованного планирования досуга детей на смене, а именно:</a:t>
            </a: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 Возможность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следить за работой вожатых для администрации</a:t>
            </a:r>
          </a:p>
          <a:p>
            <a:pPr marL="742950" indent="-514350"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Р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аспределение выходных вожатых наиболее корректным способом</a:t>
            </a:r>
          </a:p>
          <a:p>
            <a:pPr marL="742950" indent="-514350"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Возможность эффективного планирования работы вожатых </a:t>
            </a:r>
          </a:p>
          <a:p>
            <a:pPr marL="742950" indent="-514350">
              <a:spcBef>
                <a:spcPts val="0"/>
              </a:spcBef>
            </a:pPr>
            <a:endParaRPr lang="ru-RU" sz="4000" b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742950" indent="-514350">
              <a:spcBef>
                <a:spcPts val="0"/>
              </a:spcBef>
            </a:pPr>
            <a:endParaRPr lang="ru-RU" sz="4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ru-RU" sz="4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(картиночка)</a:t>
            </a:r>
            <a:endParaRPr lang="ru-RU" sz="4000" b="0" dirty="0">
              <a:effectLst/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0809A6F-8475-445F-8DF4-CF21F0E52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1505"/>
            <a:ext cx="3150541" cy="8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4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4CE74-5BB4-4F0A-A29E-1B2264A6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FF9F6F-C354-4BD8-AD3A-56C26BAB7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 Проектирование функциональной модели АИС «Планирование работы вожатого»</a:t>
            </a:r>
          </a:p>
          <a:p>
            <a:endParaRPr lang="ru-RU" sz="3600" dirty="0"/>
          </a:p>
          <a:p>
            <a:endParaRPr lang="ru-RU" sz="3600" dirty="0"/>
          </a:p>
          <a:p>
            <a:pPr marL="0" indent="0">
              <a:buNone/>
            </a:pPr>
            <a:r>
              <a:rPr lang="ru-RU" sz="3600" dirty="0"/>
              <a:t>				(Картиночка)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4E599DC-EA81-4FCD-AEA5-43E9FEE20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1505"/>
            <a:ext cx="3150541" cy="8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5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F3B22-49DA-44F5-B265-1E3FBC4C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70A916-A738-4B89-A556-060EBF227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Определить назначение ИС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Выделить основной процесс и внешние сущности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Выделить потоки для внешних сущностей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Составить контекстную диаграмму нулевого уровня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Проанализировать события, определить связи по потокам данных между всеми элементами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Составить контекстную диаграмму</a:t>
            </a:r>
          </a:p>
          <a:p>
            <a:pPr lvl="8" fontAlgn="base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(картиночка)</a:t>
            </a:r>
            <a:endParaRPr lang="ru-RU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46E8BEA-5E37-4084-AA2B-78FE6667F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1505"/>
            <a:ext cx="3150541" cy="8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2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161A31-4E4D-4154-8476-D917803D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67" y="501021"/>
            <a:ext cx="9123865" cy="63569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E88AB9-4F18-42F9-8F4B-F791FDFC08EB}"/>
              </a:ext>
            </a:extLst>
          </p:cNvPr>
          <p:cNvSpPr txBox="1"/>
          <p:nvPr/>
        </p:nvSpPr>
        <p:spPr>
          <a:xfrm>
            <a:off x="3467098" y="100911"/>
            <a:ext cx="5257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Основной процесс, внешние сущности, потоки</a:t>
            </a:r>
          </a:p>
        </p:txBody>
      </p:sp>
    </p:spTree>
    <p:extLst>
      <p:ext uri="{BB962C8B-B14F-4D97-AF65-F5344CB8AC3E}">
        <p14:creationId xmlns:p14="http://schemas.microsoft.com/office/powerpoint/2010/main" val="95660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381652-C810-4636-987E-C044580F0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209" y="490859"/>
            <a:ext cx="9189582" cy="63671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BA097-543C-46EF-8AB1-2FA4093D779E}"/>
              </a:ext>
            </a:extLst>
          </p:cNvPr>
          <p:cNvSpPr txBox="1"/>
          <p:nvPr/>
        </p:nvSpPr>
        <p:spPr>
          <a:xfrm>
            <a:off x="3761354" y="90749"/>
            <a:ext cx="466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Контекстная диаграмма нулевого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372034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035B4-08D8-4662-96E3-53F4A80E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66D94-331D-4E8C-8ACE-C1909A08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разработали ИС для централизованного планирования досуга детей на смене, а именно:</a:t>
            </a:r>
          </a:p>
          <a:p>
            <a:pPr lvl="1"/>
            <a:r>
              <a:rPr lang="ru-RU" dirty="0"/>
              <a:t>Построили </a:t>
            </a:r>
            <a:r>
              <a:rPr lang="en-US" dirty="0"/>
              <a:t>DFD</a:t>
            </a:r>
            <a:r>
              <a:rPr lang="ru-RU" dirty="0"/>
              <a:t> диаграмму, в которой отобразили основной процесс, внешние сущности, потоки, а затем определили связи поп потокам данных между сущностями, событиями и накопителями данных через процессы.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8"/>
            <a:r>
              <a:rPr lang="ru-RU" dirty="0"/>
              <a:t>(Картиночка)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8D2D608-BB01-4009-9589-B2539BC29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1505"/>
            <a:ext cx="3150541" cy="8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8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0A973-829F-42F1-849B-F9BA597B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01F6A8-554D-4491-B2FC-06E620FE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Пример построения диаграммы потоков данных (</a:t>
            </a:r>
            <a:r>
              <a:rPr lang="en-US" dirty="0"/>
              <a:t>Data Flow Diagram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https://www.youtube.com/watch?v=flGjJMsjnG0&amp;ab_channel=%D0%90%D0%BD%D1%82%D0%BE%D0%BD%D0%93%D0%BE%D0%B2%D0%BE%D1%80%D0%BE%D0%B2</a:t>
            </a:r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							(маленькая картиночка)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436395C-A276-47C6-BE87-9CF7B9139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1505"/>
            <a:ext cx="3150541" cy="8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235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283</Words>
  <Application>Microsoft Office PowerPoint</Application>
  <PresentationFormat>Широкоэкранный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АНАЛИЗ ПОВЕДЕНИЯ СИСТЕМЫ С ИСПОЛЬЗОВАНИЕМ КОНТЕКСТНЫХ ДИАГРАММ (DFD)</vt:lpstr>
      <vt:lpstr>Предметная область</vt:lpstr>
      <vt:lpstr>Назначение ИС</vt:lpstr>
      <vt:lpstr>Цель</vt:lpstr>
      <vt:lpstr>Задачи</vt:lpstr>
      <vt:lpstr>Презентация PowerPoint</vt:lpstr>
      <vt:lpstr>Презентация PowerPoint</vt:lpstr>
      <vt:lpstr>Вывод</vt:lpstr>
      <vt:lpstr>Использованные источники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ПОВЕДЕНИЯ СИСТЕМЫ С ИСПОЛЬЗОВАНИЕМ КОНТЕКСТНЫХ ДИАГРАММ (DFD)</dc:title>
  <dc:creator>Абрамова Анна Михайловна</dc:creator>
  <cp:lastModifiedBy>Абрамова Анна Михайловна</cp:lastModifiedBy>
  <cp:revision>6</cp:revision>
  <dcterms:created xsi:type="dcterms:W3CDTF">2021-03-09T09:24:12Z</dcterms:created>
  <dcterms:modified xsi:type="dcterms:W3CDTF">2021-03-09T10:12:47Z</dcterms:modified>
</cp:coreProperties>
</file>