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ADB39F-4085-B000-CA38-11458253DCC8}" v="103" dt="2021-03-12T22:59:58.884"/>
    <p1510:client id="{4E96DA2A-138B-9D02-F672-5B60EF4F4B2E}" v="17" dt="2021-03-13T07:25:52.586"/>
    <p1510:client id="{DAFD9D82-F6CC-C9C8-4C08-FF09AE9F55BD}" v="525" dt="2021-03-09T17:57:01.996"/>
    <p1510:client id="{E2886A75-1F94-4FDE-B0FA-81E3C77011D4}" v="18" dt="2021-03-09T17:03:01.859"/>
    <p1510:client id="{F66D4752-B816-4F98-83F0-63BB4248A92F}" v="184" dt="2021-03-09T17:59:34.674"/>
    <p1510:client id="{FDC6B39F-3057-B000-C972-C7D9289D9098}" v="155" dt="2021-03-13T06:30:12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Золотов Павел Юрьевич" userId="S::286465@niuitmo.ru::bf32053b-8b55-441a-9711-45ef85d0954e" providerId="AD" clId="Web-{E2886A75-1F94-4FDE-B0FA-81E3C77011D4}"/>
    <pc:docChg chg="modSld addMainMaster delMainMaster">
      <pc:chgData name="Золотов Павел Юрьевич" userId="S::286465@niuitmo.ru::bf32053b-8b55-441a-9711-45ef85d0954e" providerId="AD" clId="Web-{E2886A75-1F94-4FDE-B0FA-81E3C77011D4}" dt="2021-03-09T17:03:01.859" v="8" actId="20577"/>
      <pc:docMkLst>
        <pc:docMk/>
      </pc:docMkLst>
      <pc:sldChg chg="addSp modSp mod setBg modClrScheme chgLayout">
        <pc:chgData name="Золотов Павел Юрьевич" userId="S::286465@niuitmo.ru::bf32053b-8b55-441a-9711-45ef85d0954e" providerId="AD" clId="Web-{E2886A75-1F94-4FDE-B0FA-81E3C77011D4}" dt="2021-03-09T17:03:01.859" v="8" actId="20577"/>
        <pc:sldMkLst>
          <pc:docMk/>
          <pc:sldMk cId="1351651579" sldId="256"/>
        </pc:sldMkLst>
        <pc:spChg chg="mod">
          <ac:chgData name="Золотов Павел Юрьевич" userId="S::286465@niuitmo.ru::bf32053b-8b55-441a-9711-45ef85d0954e" providerId="AD" clId="Web-{E2886A75-1F94-4FDE-B0FA-81E3C77011D4}" dt="2021-03-09T17:03:01.859" v="8" actId="2057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Золотов Павел Юрьевич" userId="S::286465@niuitmo.ru::bf32053b-8b55-441a-9711-45ef85d0954e" providerId="AD" clId="Web-{E2886A75-1F94-4FDE-B0FA-81E3C77011D4}" dt="2021-03-09T17:01:48.420" v="0"/>
          <ac:spMkLst>
            <pc:docMk/>
            <pc:sldMk cId="1351651579" sldId="256"/>
            <ac:spMk id="3" creationId="{00000000-0000-0000-0000-000000000000}"/>
          </ac:spMkLst>
        </pc:spChg>
        <pc:spChg chg="add">
          <ac:chgData name="Золотов Павел Юрьевич" userId="S::286465@niuitmo.ru::bf32053b-8b55-441a-9711-45ef85d0954e" providerId="AD" clId="Web-{E2886A75-1F94-4FDE-B0FA-81E3C77011D4}" dt="2021-03-09T17:01:48.420" v="0"/>
          <ac:spMkLst>
            <pc:docMk/>
            <pc:sldMk cId="1351651579" sldId="256"/>
            <ac:spMk id="9" creationId="{7A18C9FB-EC4C-4DAE-8F7D-C6E5AF607958}"/>
          </ac:spMkLst>
        </pc:spChg>
        <pc:spChg chg="add">
          <ac:chgData name="Золотов Павел Юрьевич" userId="S::286465@niuitmo.ru::bf32053b-8b55-441a-9711-45ef85d0954e" providerId="AD" clId="Web-{E2886A75-1F94-4FDE-B0FA-81E3C77011D4}" dt="2021-03-09T17:01:48.420" v="0"/>
          <ac:spMkLst>
            <pc:docMk/>
            <pc:sldMk cId="1351651579" sldId="256"/>
            <ac:spMk id="11" creationId="{55F5D1E8-E605-4EFC-8912-6E191F84FE26}"/>
          </ac:spMkLst>
        </pc:spChg>
        <pc:picChg chg="add">
          <ac:chgData name="Золотов Павел Юрьевич" userId="S::286465@niuitmo.ru::bf32053b-8b55-441a-9711-45ef85d0954e" providerId="AD" clId="Web-{E2886A75-1F94-4FDE-B0FA-81E3C77011D4}" dt="2021-03-09T17:01:48.420" v="0"/>
          <ac:picMkLst>
            <pc:docMk/>
            <pc:sldMk cId="1351651579" sldId="256"/>
            <ac:picMk id="4" creationId="{4C5CB21B-7ABC-48AC-8C42-5004C0DADECC}"/>
          </ac:picMkLst>
        </pc:picChg>
      </pc:sldChg>
      <pc:sldMasterChg chg="del delSldLayout">
        <pc:chgData name="Золотов Павел Юрьевич" userId="S::286465@niuitmo.ru::bf32053b-8b55-441a-9711-45ef85d0954e" providerId="AD" clId="Web-{E2886A75-1F94-4FDE-B0FA-81E3C77011D4}" dt="2021-03-09T17:01:48.420" v="0"/>
        <pc:sldMasterMkLst>
          <pc:docMk/>
          <pc:sldMasterMk cId="3154979492" sldId="2147483648"/>
        </pc:sldMasterMkLst>
        <pc:sldLayoutChg chg="del">
          <pc:chgData name="Золотов Павел Юрьевич" userId="S::286465@niuitmo.ru::bf32053b-8b55-441a-9711-45ef85d0954e" providerId="AD" clId="Web-{E2886A75-1F94-4FDE-B0FA-81E3C77011D4}" dt="2021-03-09T17:01:48.420" v="0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Золотов Павел Юрьевич" userId="S::286465@niuitmo.ru::bf32053b-8b55-441a-9711-45ef85d0954e" providerId="AD" clId="Web-{E2886A75-1F94-4FDE-B0FA-81E3C77011D4}" dt="2021-03-09T17:01:48.420" v="0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Золотов Павел Юрьевич" userId="S::286465@niuitmo.ru::bf32053b-8b55-441a-9711-45ef85d0954e" providerId="AD" clId="Web-{E2886A75-1F94-4FDE-B0FA-81E3C77011D4}" dt="2021-03-09T17:01:48.420" v="0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Золотов Павел Юрьевич" userId="S::286465@niuitmo.ru::bf32053b-8b55-441a-9711-45ef85d0954e" providerId="AD" clId="Web-{E2886A75-1F94-4FDE-B0FA-81E3C77011D4}" dt="2021-03-09T17:01:48.420" v="0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Золотов Павел Юрьевич" userId="S::286465@niuitmo.ru::bf32053b-8b55-441a-9711-45ef85d0954e" providerId="AD" clId="Web-{E2886A75-1F94-4FDE-B0FA-81E3C77011D4}" dt="2021-03-09T17:01:48.420" v="0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Золотов Павел Юрьевич" userId="S::286465@niuitmo.ru::bf32053b-8b55-441a-9711-45ef85d0954e" providerId="AD" clId="Web-{E2886A75-1F94-4FDE-B0FA-81E3C77011D4}" dt="2021-03-09T17:01:48.420" v="0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Золотов Павел Юрьевич" userId="S::286465@niuitmo.ru::bf32053b-8b55-441a-9711-45ef85d0954e" providerId="AD" clId="Web-{E2886A75-1F94-4FDE-B0FA-81E3C77011D4}" dt="2021-03-09T17:01:48.420" v="0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Золотов Павел Юрьевич" userId="S::286465@niuitmo.ru::bf32053b-8b55-441a-9711-45ef85d0954e" providerId="AD" clId="Web-{E2886A75-1F94-4FDE-B0FA-81E3C77011D4}" dt="2021-03-09T17:01:48.420" v="0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Золотов Павел Юрьевич" userId="S::286465@niuitmo.ru::bf32053b-8b55-441a-9711-45ef85d0954e" providerId="AD" clId="Web-{E2886A75-1F94-4FDE-B0FA-81E3C77011D4}" dt="2021-03-09T17:01:48.420" v="0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Золотов Павел Юрьевич" userId="S::286465@niuitmo.ru::bf32053b-8b55-441a-9711-45ef85d0954e" providerId="AD" clId="Web-{E2886A75-1F94-4FDE-B0FA-81E3C77011D4}" dt="2021-03-09T17:01:48.420" v="0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Золотов Павел Юрьевич" userId="S::286465@niuitmo.ru::bf32053b-8b55-441a-9711-45ef85d0954e" providerId="AD" clId="Web-{E2886A75-1F94-4FDE-B0FA-81E3C77011D4}" dt="2021-03-09T17:01:48.420" v="0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addSldLayout">
        <pc:chgData name="Золотов Павел Юрьевич" userId="S::286465@niuitmo.ru::bf32053b-8b55-441a-9711-45ef85d0954e" providerId="AD" clId="Web-{E2886A75-1F94-4FDE-B0FA-81E3C77011D4}" dt="2021-03-09T17:01:48.420" v="0"/>
        <pc:sldMasterMkLst>
          <pc:docMk/>
          <pc:sldMasterMk cId="1185047063" sldId="2147483699"/>
        </pc:sldMasterMkLst>
        <pc:sldLayoutChg chg="add">
          <pc:chgData name="Золотов Павел Юрьевич" userId="S::286465@niuitmo.ru::bf32053b-8b55-441a-9711-45ef85d0954e" providerId="AD" clId="Web-{E2886A75-1F94-4FDE-B0FA-81E3C77011D4}" dt="2021-03-09T17:01:48.420" v="0"/>
          <pc:sldLayoutMkLst>
            <pc:docMk/>
            <pc:sldMasterMk cId="1185047063" sldId="2147483699"/>
            <pc:sldLayoutMk cId="2887775161" sldId="2147483688"/>
          </pc:sldLayoutMkLst>
        </pc:sldLayoutChg>
        <pc:sldLayoutChg chg="add">
          <pc:chgData name="Золотов Павел Юрьевич" userId="S::286465@niuitmo.ru::bf32053b-8b55-441a-9711-45ef85d0954e" providerId="AD" clId="Web-{E2886A75-1F94-4FDE-B0FA-81E3C77011D4}" dt="2021-03-09T17:01:48.420" v="0"/>
          <pc:sldLayoutMkLst>
            <pc:docMk/>
            <pc:sldMasterMk cId="1185047063" sldId="2147483699"/>
            <pc:sldLayoutMk cId="3948539399" sldId="2147483689"/>
          </pc:sldLayoutMkLst>
        </pc:sldLayoutChg>
        <pc:sldLayoutChg chg="add">
          <pc:chgData name="Золотов Павел Юрьевич" userId="S::286465@niuitmo.ru::bf32053b-8b55-441a-9711-45ef85d0954e" providerId="AD" clId="Web-{E2886A75-1F94-4FDE-B0FA-81E3C77011D4}" dt="2021-03-09T17:01:48.420" v="0"/>
          <pc:sldLayoutMkLst>
            <pc:docMk/>
            <pc:sldMasterMk cId="1185047063" sldId="2147483699"/>
            <pc:sldLayoutMk cId="2810292699" sldId="2147483690"/>
          </pc:sldLayoutMkLst>
        </pc:sldLayoutChg>
        <pc:sldLayoutChg chg="add">
          <pc:chgData name="Золотов Павел Юрьевич" userId="S::286465@niuitmo.ru::bf32053b-8b55-441a-9711-45ef85d0954e" providerId="AD" clId="Web-{E2886A75-1F94-4FDE-B0FA-81E3C77011D4}" dt="2021-03-09T17:01:48.420" v="0"/>
          <pc:sldLayoutMkLst>
            <pc:docMk/>
            <pc:sldMasterMk cId="1185047063" sldId="2147483699"/>
            <pc:sldLayoutMk cId="2522562005" sldId="2147483691"/>
          </pc:sldLayoutMkLst>
        </pc:sldLayoutChg>
        <pc:sldLayoutChg chg="add">
          <pc:chgData name="Золотов Павел Юрьевич" userId="S::286465@niuitmo.ru::bf32053b-8b55-441a-9711-45ef85d0954e" providerId="AD" clId="Web-{E2886A75-1F94-4FDE-B0FA-81E3C77011D4}" dt="2021-03-09T17:01:48.420" v="0"/>
          <pc:sldLayoutMkLst>
            <pc:docMk/>
            <pc:sldMasterMk cId="1185047063" sldId="2147483699"/>
            <pc:sldLayoutMk cId="338799897" sldId="2147483692"/>
          </pc:sldLayoutMkLst>
        </pc:sldLayoutChg>
        <pc:sldLayoutChg chg="add">
          <pc:chgData name="Золотов Павел Юрьевич" userId="S::286465@niuitmo.ru::bf32053b-8b55-441a-9711-45ef85d0954e" providerId="AD" clId="Web-{E2886A75-1F94-4FDE-B0FA-81E3C77011D4}" dt="2021-03-09T17:01:48.420" v="0"/>
          <pc:sldLayoutMkLst>
            <pc:docMk/>
            <pc:sldMasterMk cId="1185047063" sldId="2147483699"/>
            <pc:sldLayoutMk cId="3334791419" sldId="2147483693"/>
          </pc:sldLayoutMkLst>
        </pc:sldLayoutChg>
        <pc:sldLayoutChg chg="add">
          <pc:chgData name="Золотов Павел Юрьевич" userId="S::286465@niuitmo.ru::bf32053b-8b55-441a-9711-45ef85d0954e" providerId="AD" clId="Web-{E2886A75-1F94-4FDE-B0FA-81E3C77011D4}" dt="2021-03-09T17:01:48.420" v="0"/>
          <pc:sldLayoutMkLst>
            <pc:docMk/>
            <pc:sldMasterMk cId="1185047063" sldId="2147483699"/>
            <pc:sldLayoutMk cId="296699300" sldId="2147483694"/>
          </pc:sldLayoutMkLst>
        </pc:sldLayoutChg>
        <pc:sldLayoutChg chg="add">
          <pc:chgData name="Золотов Павел Юрьевич" userId="S::286465@niuitmo.ru::bf32053b-8b55-441a-9711-45ef85d0954e" providerId="AD" clId="Web-{E2886A75-1F94-4FDE-B0FA-81E3C77011D4}" dt="2021-03-09T17:01:48.420" v="0"/>
          <pc:sldLayoutMkLst>
            <pc:docMk/>
            <pc:sldMasterMk cId="1185047063" sldId="2147483699"/>
            <pc:sldLayoutMk cId="3015971784" sldId="2147483695"/>
          </pc:sldLayoutMkLst>
        </pc:sldLayoutChg>
        <pc:sldLayoutChg chg="add">
          <pc:chgData name="Золотов Павел Юрьевич" userId="S::286465@niuitmo.ru::bf32053b-8b55-441a-9711-45ef85d0954e" providerId="AD" clId="Web-{E2886A75-1F94-4FDE-B0FA-81E3C77011D4}" dt="2021-03-09T17:01:48.420" v="0"/>
          <pc:sldLayoutMkLst>
            <pc:docMk/>
            <pc:sldMasterMk cId="1185047063" sldId="2147483699"/>
            <pc:sldLayoutMk cId="3515979131" sldId="2147483696"/>
          </pc:sldLayoutMkLst>
        </pc:sldLayoutChg>
        <pc:sldLayoutChg chg="add">
          <pc:chgData name="Золотов Павел Юрьевич" userId="S::286465@niuitmo.ru::bf32053b-8b55-441a-9711-45ef85d0954e" providerId="AD" clId="Web-{E2886A75-1F94-4FDE-B0FA-81E3C77011D4}" dt="2021-03-09T17:01:48.420" v="0"/>
          <pc:sldLayoutMkLst>
            <pc:docMk/>
            <pc:sldMasterMk cId="1185047063" sldId="2147483699"/>
            <pc:sldLayoutMk cId="2899365464" sldId="2147483697"/>
          </pc:sldLayoutMkLst>
        </pc:sldLayoutChg>
        <pc:sldLayoutChg chg="add">
          <pc:chgData name="Золотов Павел Юрьевич" userId="S::286465@niuitmo.ru::bf32053b-8b55-441a-9711-45ef85d0954e" providerId="AD" clId="Web-{E2886A75-1F94-4FDE-B0FA-81E3C77011D4}" dt="2021-03-09T17:01:48.420" v="0"/>
          <pc:sldLayoutMkLst>
            <pc:docMk/>
            <pc:sldMasterMk cId="1185047063" sldId="2147483699"/>
            <pc:sldLayoutMk cId="1217819584" sldId="2147483698"/>
          </pc:sldLayoutMkLst>
        </pc:sldLayoutChg>
      </pc:sldMasterChg>
    </pc:docChg>
  </pc:docChgLst>
  <pc:docChgLst>
    <pc:chgData name="Золотов Павел Юрьевич" userId="S::286465@niuitmo.ru::bf32053b-8b55-441a-9711-45ef85d0954e" providerId="AD" clId="Web-{DAFD9D82-F6CC-C9C8-4C08-FF09AE9F55BD}"/>
    <pc:docChg chg="addSld delSld modSld">
      <pc:chgData name="Золотов Павел Юрьевич" userId="S::286465@niuitmo.ru::bf32053b-8b55-441a-9711-45ef85d0954e" providerId="AD" clId="Web-{DAFD9D82-F6CC-C9C8-4C08-FF09AE9F55BD}" dt="2021-03-09T17:57:01.184" v="272" actId="20577"/>
      <pc:docMkLst>
        <pc:docMk/>
      </pc:docMkLst>
      <pc:sldChg chg="modSp">
        <pc:chgData name="Золотов Павел Юрьевич" userId="S::286465@niuitmo.ru::bf32053b-8b55-441a-9711-45ef85d0954e" providerId="AD" clId="Web-{DAFD9D82-F6CC-C9C8-4C08-FF09AE9F55BD}" dt="2021-03-09T17:32:22.605" v="97" actId="20577"/>
        <pc:sldMkLst>
          <pc:docMk/>
          <pc:sldMk cId="1351651579" sldId="256"/>
        </pc:sldMkLst>
        <pc:spChg chg="mod">
          <ac:chgData name="Золотов Павел Юрьевич" userId="S::286465@niuitmo.ru::bf32053b-8b55-441a-9711-45ef85d0954e" providerId="AD" clId="Web-{DAFD9D82-F6CC-C9C8-4C08-FF09AE9F55BD}" dt="2021-03-09T17:29:58.884" v="7" actId="2057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Золотов Павел Юрьевич" userId="S::286465@niuitmo.ru::bf32053b-8b55-441a-9711-45ef85d0954e" providerId="AD" clId="Web-{DAFD9D82-F6CC-C9C8-4C08-FF09AE9F55BD}" dt="2021-03-09T17:32:22.605" v="97" actId="20577"/>
          <ac:spMkLst>
            <pc:docMk/>
            <pc:sldMk cId="1351651579" sldId="256"/>
            <ac:spMk id="3" creationId="{00000000-0000-0000-0000-000000000000}"/>
          </ac:spMkLst>
        </pc:spChg>
      </pc:sldChg>
      <pc:sldChg chg="modSp">
        <pc:chgData name="Золотов Павел Юрьевич" userId="S::286465@niuitmo.ru::bf32053b-8b55-441a-9711-45ef85d0954e" providerId="AD" clId="Web-{DAFD9D82-F6CC-C9C8-4C08-FF09AE9F55BD}" dt="2021-03-09T17:40:34.991" v="114" actId="14100"/>
        <pc:sldMkLst>
          <pc:docMk/>
          <pc:sldMk cId="1642045120" sldId="257"/>
        </pc:sldMkLst>
        <pc:spChg chg="mod">
          <ac:chgData name="Золотов Павел Юрьевич" userId="S::286465@niuitmo.ru::bf32053b-8b55-441a-9711-45ef85d0954e" providerId="AD" clId="Web-{DAFD9D82-F6CC-C9C8-4C08-FF09AE9F55BD}" dt="2021-03-09T17:40:34.991" v="114" actId="14100"/>
          <ac:spMkLst>
            <pc:docMk/>
            <pc:sldMk cId="1642045120" sldId="257"/>
            <ac:spMk id="4" creationId="{CEF8559A-C95C-432E-AC15-A219208F91C1}"/>
          </ac:spMkLst>
        </pc:spChg>
      </pc:sldChg>
      <pc:sldChg chg="addSp delSp modSp mod modShow">
        <pc:chgData name="Золотов Павел Юрьевич" userId="S::286465@niuitmo.ru::bf32053b-8b55-441a-9711-45ef85d0954e" providerId="AD" clId="Web-{DAFD9D82-F6CC-C9C8-4C08-FF09AE9F55BD}" dt="2021-03-09T17:47:42.016" v="170" actId="20577"/>
        <pc:sldMkLst>
          <pc:docMk/>
          <pc:sldMk cId="3196973391" sldId="258"/>
        </pc:sldMkLst>
        <pc:spChg chg="mod">
          <ac:chgData name="Золотов Павел Юрьевич" userId="S::286465@niuitmo.ru::bf32053b-8b55-441a-9711-45ef85d0954e" providerId="AD" clId="Web-{DAFD9D82-F6CC-C9C8-4C08-FF09AE9F55BD}" dt="2021-03-09T17:47:28.640" v="164" actId="14100"/>
          <ac:spMkLst>
            <pc:docMk/>
            <pc:sldMk cId="3196973391" sldId="258"/>
            <ac:spMk id="3" creationId="{1A44E406-D84A-4932-B520-1CD001BAE218}"/>
          </ac:spMkLst>
        </pc:spChg>
        <pc:spChg chg="del">
          <ac:chgData name="Золотов Павел Юрьевич" userId="S::286465@niuitmo.ru::bf32053b-8b55-441a-9711-45ef85d0954e" providerId="AD" clId="Web-{DAFD9D82-F6CC-C9C8-4C08-FF09AE9F55BD}" dt="2021-03-09T17:45:14.247" v="120"/>
          <ac:spMkLst>
            <pc:docMk/>
            <pc:sldMk cId="3196973391" sldId="258"/>
            <ac:spMk id="4" creationId="{842D70A5-8D9B-481F-8324-F993B79829CF}"/>
          </ac:spMkLst>
        </pc:spChg>
        <pc:spChg chg="add del mod">
          <ac:chgData name="Золотов Павел Юрьевич" userId="S::286465@niuitmo.ru::bf32053b-8b55-441a-9711-45ef85d0954e" providerId="AD" clId="Web-{DAFD9D82-F6CC-C9C8-4C08-FF09AE9F55BD}" dt="2021-03-09T17:47:17.968" v="161"/>
          <ac:spMkLst>
            <pc:docMk/>
            <pc:sldMk cId="3196973391" sldId="258"/>
            <ac:spMk id="5" creationId="{6D31DE2C-BB75-4460-8A2D-64EDD6D0CB93}"/>
          </ac:spMkLst>
        </pc:spChg>
        <pc:spChg chg="add mod">
          <ac:chgData name="Золотов Павел Юрьевич" userId="S::286465@niuitmo.ru::bf32053b-8b55-441a-9711-45ef85d0954e" providerId="AD" clId="Web-{DAFD9D82-F6CC-C9C8-4C08-FF09AE9F55BD}" dt="2021-03-09T17:47:42.016" v="170" actId="20577"/>
          <ac:spMkLst>
            <pc:docMk/>
            <pc:sldMk cId="3196973391" sldId="258"/>
            <ac:spMk id="7" creationId="{C95D2D1D-6711-4EBD-9012-E8B7ABA257CB}"/>
          </ac:spMkLst>
        </pc:spChg>
      </pc:sldChg>
      <pc:sldChg chg="new del">
        <pc:chgData name="Золотов Павел Юрьевич" userId="S::286465@niuitmo.ru::bf32053b-8b55-441a-9711-45ef85d0954e" providerId="AD" clId="Web-{DAFD9D82-F6CC-C9C8-4C08-FF09AE9F55BD}" dt="2021-03-09T17:44:58.637" v="116"/>
        <pc:sldMkLst>
          <pc:docMk/>
          <pc:sldMk cId="1666641485" sldId="259"/>
        </pc:sldMkLst>
      </pc:sldChg>
      <pc:sldChg chg="modSp new">
        <pc:chgData name="Золотов Павел Юрьевич" userId="S::286465@niuitmo.ru::bf32053b-8b55-441a-9711-45ef85d0954e" providerId="AD" clId="Web-{DAFD9D82-F6CC-C9C8-4C08-FF09AE9F55BD}" dt="2021-03-09T17:55:41.229" v="247" actId="20577"/>
        <pc:sldMkLst>
          <pc:docMk/>
          <pc:sldMk cId="1690874685" sldId="259"/>
        </pc:sldMkLst>
        <pc:spChg chg="mod">
          <ac:chgData name="Золотов Павел Юрьевич" userId="S::286465@niuitmo.ru::bf32053b-8b55-441a-9711-45ef85d0954e" providerId="AD" clId="Web-{DAFD9D82-F6CC-C9C8-4C08-FF09AE9F55BD}" dt="2021-03-09T17:51:22.192" v="172" actId="20577"/>
          <ac:spMkLst>
            <pc:docMk/>
            <pc:sldMk cId="1690874685" sldId="259"/>
            <ac:spMk id="2" creationId="{B816807F-E0B4-469B-AF99-CE714E313B68}"/>
          </ac:spMkLst>
        </pc:spChg>
        <pc:spChg chg="mod">
          <ac:chgData name="Золотов Павел Юрьевич" userId="S::286465@niuitmo.ru::bf32053b-8b55-441a-9711-45ef85d0954e" providerId="AD" clId="Web-{DAFD9D82-F6CC-C9C8-4C08-FF09AE9F55BD}" dt="2021-03-09T17:55:41.229" v="247" actId="20577"/>
          <ac:spMkLst>
            <pc:docMk/>
            <pc:sldMk cId="1690874685" sldId="259"/>
            <ac:spMk id="3" creationId="{ED6CA57B-998E-483B-985F-45C736809A1C}"/>
          </ac:spMkLst>
        </pc:spChg>
      </pc:sldChg>
      <pc:sldChg chg="new">
        <pc:chgData name="Золотов Павел Юрьевич" userId="S::286465@niuitmo.ru::bf32053b-8b55-441a-9711-45ef85d0954e" providerId="AD" clId="Web-{DAFD9D82-F6CC-C9C8-4C08-FF09AE9F55BD}" dt="2021-03-09T17:56:18.589" v="248"/>
        <pc:sldMkLst>
          <pc:docMk/>
          <pc:sldMk cId="3591476131" sldId="260"/>
        </pc:sldMkLst>
      </pc:sldChg>
      <pc:sldChg chg="new">
        <pc:chgData name="Золотов Павел Юрьевич" userId="S::286465@niuitmo.ru::bf32053b-8b55-441a-9711-45ef85d0954e" providerId="AD" clId="Web-{DAFD9D82-F6CC-C9C8-4C08-FF09AE9F55BD}" dt="2021-03-09T17:56:22.417" v="249"/>
        <pc:sldMkLst>
          <pc:docMk/>
          <pc:sldMk cId="2963619868" sldId="261"/>
        </pc:sldMkLst>
      </pc:sldChg>
      <pc:sldChg chg="modSp new">
        <pc:chgData name="Золотов Павел Юрьевич" userId="S::286465@niuitmo.ru::bf32053b-8b55-441a-9711-45ef85d0954e" providerId="AD" clId="Web-{DAFD9D82-F6CC-C9C8-4C08-FF09AE9F55BD}" dt="2021-03-09T17:56:38.746" v="254" actId="20577"/>
        <pc:sldMkLst>
          <pc:docMk/>
          <pc:sldMk cId="3453622802" sldId="262"/>
        </pc:sldMkLst>
        <pc:spChg chg="mod">
          <ac:chgData name="Золотов Павел Юрьевич" userId="S::286465@niuitmo.ru::bf32053b-8b55-441a-9711-45ef85d0954e" providerId="AD" clId="Web-{DAFD9D82-F6CC-C9C8-4C08-FF09AE9F55BD}" dt="2021-03-09T17:56:38.746" v="254" actId="20577"/>
          <ac:spMkLst>
            <pc:docMk/>
            <pc:sldMk cId="3453622802" sldId="262"/>
            <ac:spMk id="2" creationId="{0BF15E75-3F70-4D3B-9F3F-280FD34FECFD}"/>
          </ac:spMkLst>
        </pc:spChg>
      </pc:sldChg>
      <pc:sldChg chg="addSp delSp modSp new mod setBg">
        <pc:chgData name="Золотов Павел Юрьевич" userId="S::286465@niuitmo.ru::bf32053b-8b55-441a-9711-45ef85d0954e" providerId="AD" clId="Web-{DAFD9D82-F6CC-C9C8-4C08-FF09AE9F55BD}" dt="2021-03-09T17:57:01.184" v="272" actId="20577"/>
        <pc:sldMkLst>
          <pc:docMk/>
          <pc:sldMk cId="2985349399" sldId="263"/>
        </pc:sldMkLst>
        <pc:spChg chg="mod">
          <ac:chgData name="Золотов Павел Юрьевич" userId="S::286465@niuitmo.ru::bf32053b-8b55-441a-9711-45ef85d0954e" providerId="AD" clId="Web-{DAFD9D82-F6CC-C9C8-4C08-FF09AE9F55BD}" dt="2021-03-09T17:57:01.184" v="272" actId="20577"/>
          <ac:spMkLst>
            <pc:docMk/>
            <pc:sldMk cId="2985349399" sldId="263"/>
            <ac:spMk id="2" creationId="{7ADE3CC0-5288-40B3-8F04-4F49F8FC32ED}"/>
          </ac:spMkLst>
        </pc:spChg>
        <pc:spChg chg="del">
          <ac:chgData name="Золотов Павел Юрьевич" userId="S::286465@niuitmo.ru::bf32053b-8b55-441a-9711-45ef85d0954e" providerId="AD" clId="Web-{DAFD9D82-F6CC-C9C8-4C08-FF09AE9F55BD}" dt="2021-03-09T17:56:54.496" v="256"/>
          <ac:spMkLst>
            <pc:docMk/>
            <pc:sldMk cId="2985349399" sldId="263"/>
            <ac:spMk id="3" creationId="{E04AD4CA-ED13-43FE-AD02-0AD72EF191F4}"/>
          </ac:spMkLst>
        </pc:spChg>
        <pc:spChg chg="add">
          <ac:chgData name="Золотов Павел Юрьевич" userId="S::286465@niuitmo.ru::bf32053b-8b55-441a-9711-45ef85d0954e" providerId="AD" clId="Web-{DAFD9D82-F6CC-C9C8-4C08-FF09AE9F55BD}" dt="2021-03-09T17:56:54.496" v="256"/>
          <ac:spMkLst>
            <pc:docMk/>
            <pc:sldMk cId="2985349399" sldId="263"/>
            <ac:spMk id="8" creationId="{A6EF5A53-0A64-4CA5-B9C7-1CB97CB5CF1C}"/>
          </ac:spMkLst>
        </pc:spChg>
        <pc:spChg chg="add">
          <ac:chgData name="Золотов Павел Юрьевич" userId="S::286465@niuitmo.ru::bf32053b-8b55-441a-9711-45ef85d0954e" providerId="AD" clId="Web-{DAFD9D82-F6CC-C9C8-4C08-FF09AE9F55BD}" dt="2021-03-09T17:56:54.496" v="256"/>
          <ac:spMkLst>
            <pc:docMk/>
            <pc:sldMk cId="2985349399" sldId="263"/>
            <ac:spMk id="10" creationId="{34ABFBEA-4EB0-4D02-A2C0-1733CD3D6F12}"/>
          </ac:spMkLst>
        </pc:spChg>
        <pc:spChg chg="add">
          <ac:chgData name="Золотов Павел Юрьевич" userId="S::286465@niuitmo.ru::bf32053b-8b55-441a-9711-45ef85d0954e" providerId="AD" clId="Web-{DAFD9D82-F6CC-C9C8-4C08-FF09AE9F55BD}" dt="2021-03-09T17:56:54.496" v="256"/>
          <ac:spMkLst>
            <pc:docMk/>
            <pc:sldMk cId="2985349399" sldId="263"/>
            <ac:spMk id="12" creationId="{19E083F6-57F4-487B-A766-EA0462B1EED8}"/>
          </ac:spMkLst>
        </pc:spChg>
        <pc:spChg chg="add">
          <ac:chgData name="Золотов Павел Юрьевич" userId="S::286465@niuitmo.ru::bf32053b-8b55-441a-9711-45ef85d0954e" providerId="AD" clId="Web-{DAFD9D82-F6CC-C9C8-4C08-FF09AE9F55BD}" dt="2021-03-09T17:56:54.496" v="256"/>
          <ac:spMkLst>
            <pc:docMk/>
            <pc:sldMk cId="2985349399" sldId="263"/>
            <ac:spMk id="14" creationId="{7A18C9FB-EC4C-4DAE-8F7D-C6E5AF607958}"/>
          </ac:spMkLst>
        </pc:spChg>
        <pc:spChg chg="add">
          <ac:chgData name="Золотов Павел Юрьевич" userId="S::286465@niuitmo.ru::bf32053b-8b55-441a-9711-45ef85d0954e" providerId="AD" clId="Web-{DAFD9D82-F6CC-C9C8-4C08-FF09AE9F55BD}" dt="2021-03-09T17:56:54.496" v="256"/>
          <ac:spMkLst>
            <pc:docMk/>
            <pc:sldMk cId="2985349399" sldId="263"/>
            <ac:spMk id="16" creationId="{00572931-961B-4A48-8B38-E9A9DB6E8111}"/>
          </ac:spMkLst>
        </pc:spChg>
        <pc:spChg chg="add">
          <ac:chgData name="Золотов Павел Юрьевич" userId="S::286465@niuitmo.ru::bf32053b-8b55-441a-9711-45ef85d0954e" providerId="AD" clId="Web-{DAFD9D82-F6CC-C9C8-4C08-FF09AE9F55BD}" dt="2021-03-09T17:56:54.496" v="256"/>
          <ac:spMkLst>
            <pc:docMk/>
            <pc:sldMk cId="2985349399" sldId="263"/>
            <ac:spMk id="18" creationId="{0F29AAD2-96E3-4A6F-9A5E-B6B9E7E11EC4}"/>
          </ac:spMkLst>
        </pc:spChg>
        <pc:spChg chg="add">
          <ac:chgData name="Золотов Павел Юрьевич" userId="S::286465@niuitmo.ru::bf32053b-8b55-441a-9711-45ef85d0954e" providerId="AD" clId="Web-{DAFD9D82-F6CC-C9C8-4C08-FF09AE9F55BD}" dt="2021-03-09T17:56:54.496" v="256"/>
          <ac:spMkLst>
            <pc:docMk/>
            <pc:sldMk cId="2985349399" sldId="263"/>
            <ac:spMk id="20" creationId="{4EC84841-2631-44D2-A01B-6AF0CF7F7393}"/>
          </ac:spMkLst>
        </pc:spChg>
      </pc:sldChg>
    </pc:docChg>
  </pc:docChgLst>
  <pc:docChgLst>
    <pc:chgData name="Золотов Павел Юрьевич" userId="S::286465@niuitmo.ru::bf32053b-8b55-441a-9711-45ef85d0954e" providerId="AD" clId="Web-{4E96DA2A-138B-9D02-F672-5B60EF4F4B2E}"/>
    <pc:docChg chg="modSld">
      <pc:chgData name="Золотов Павел Юрьевич" userId="S::286465@niuitmo.ru::bf32053b-8b55-441a-9711-45ef85d0954e" providerId="AD" clId="Web-{4E96DA2A-138B-9D02-F672-5B60EF4F4B2E}" dt="2021-03-13T07:25:52.586" v="16" actId="1076"/>
      <pc:docMkLst>
        <pc:docMk/>
      </pc:docMkLst>
      <pc:sldChg chg="addSp delSp modSp">
        <pc:chgData name="Золотов Павел Юрьевич" userId="S::286465@niuitmo.ru::bf32053b-8b55-441a-9711-45ef85d0954e" providerId="AD" clId="Web-{4E96DA2A-138B-9D02-F672-5B60EF4F4B2E}" dt="2021-03-13T07:25:52.586" v="16" actId="1076"/>
        <pc:sldMkLst>
          <pc:docMk/>
          <pc:sldMk cId="2963619868" sldId="261"/>
        </pc:sldMkLst>
        <pc:spChg chg="del">
          <ac:chgData name="Золотов Павел Юрьевич" userId="S::286465@niuitmo.ru::bf32053b-8b55-441a-9711-45ef85d0954e" providerId="AD" clId="Web-{4E96DA2A-138B-9D02-F672-5B60EF4F4B2E}" dt="2021-03-13T07:06:41.260" v="0"/>
          <ac:spMkLst>
            <pc:docMk/>
            <pc:sldMk cId="2963619868" sldId="261"/>
            <ac:spMk id="3" creationId="{AD1FCE25-6F3C-4CD1-B7F6-5FC91B84D2CD}"/>
          </ac:spMkLst>
        </pc:spChg>
        <pc:spChg chg="add del mod">
          <ac:chgData name="Золотов Павел Юрьевич" userId="S::286465@niuitmo.ru::bf32053b-8b55-441a-9711-45ef85d0954e" providerId="AD" clId="Web-{4E96DA2A-138B-9D02-F672-5B60EF4F4B2E}" dt="2021-03-13T07:17:46.815" v="8"/>
          <ac:spMkLst>
            <pc:docMk/>
            <pc:sldMk cId="2963619868" sldId="261"/>
            <ac:spMk id="6" creationId="{30BF650B-3BC4-4C14-91ED-C2EFD3694EB3}"/>
          </ac:spMkLst>
        </pc:spChg>
        <pc:spChg chg="add del mod">
          <ac:chgData name="Золотов Павел Юрьевич" userId="S::286465@niuitmo.ru::bf32053b-8b55-441a-9711-45ef85d0954e" providerId="AD" clId="Web-{4E96DA2A-138B-9D02-F672-5B60EF4F4B2E}" dt="2021-03-13T07:25:47.665" v="13"/>
          <ac:spMkLst>
            <pc:docMk/>
            <pc:sldMk cId="2963619868" sldId="261"/>
            <ac:spMk id="9" creationId="{C348830F-3FDB-45C8-8E37-F9D97F4E7AD9}"/>
          </ac:spMkLst>
        </pc:spChg>
        <pc:picChg chg="add del mod ord">
          <ac:chgData name="Золотов Павел Юрьевич" userId="S::286465@niuitmo.ru::bf32053b-8b55-441a-9711-45ef85d0954e" providerId="AD" clId="Web-{4E96DA2A-138B-9D02-F672-5B60EF4F4B2E}" dt="2021-03-13T07:17:45.831" v="7"/>
          <ac:picMkLst>
            <pc:docMk/>
            <pc:sldMk cId="2963619868" sldId="261"/>
            <ac:picMk id="4" creationId="{98325CB0-4388-4FA5-92B4-BC06BDAB42D5}"/>
          </ac:picMkLst>
        </pc:picChg>
        <pc:picChg chg="add del mod ord">
          <ac:chgData name="Золотов Павел Юрьевич" userId="S::286465@niuitmo.ru::bf32053b-8b55-441a-9711-45ef85d0954e" providerId="AD" clId="Web-{4E96DA2A-138B-9D02-F672-5B60EF4F4B2E}" dt="2021-03-13T07:25:46.586" v="12"/>
          <ac:picMkLst>
            <pc:docMk/>
            <pc:sldMk cId="2963619868" sldId="261"/>
            <ac:picMk id="7" creationId="{D68E97D8-6032-40A4-8662-CE23C6E869BA}"/>
          </ac:picMkLst>
        </pc:picChg>
        <pc:picChg chg="add mod ord">
          <ac:chgData name="Золотов Павел Юрьевич" userId="S::286465@niuitmo.ru::bf32053b-8b55-441a-9711-45ef85d0954e" providerId="AD" clId="Web-{4E96DA2A-138B-9D02-F672-5B60EF4F4B2E}" dt="2021-03-13T07:25:52.586" v="16" actId="1076"/>
          <ac:picMkLst>
            <pc:docMk/>
            <pc:sldMk cId="2963619868" sldId="261"/>
            <ac:picMk id="10" creationId="{8276B9CF-A9DB-4909-849D-B9454A7D62C5}"/>
          </ac:picMkLst>
        </pc:picChg>
      </pc:sldChg>
    </pc:docChg>
  </pc:docChgLst>
  <pc:docChgLst>
    <pc:chgData name="Золотов Павел Юрьевич" userId="S::286465@niuitmo.ru::bf32053b-8b55-441a-9711-45ef85d0954e" providerId="AD" clId="Web-{1DADB39F-4085-B000-CA38-11458253DCC8}"/>
    <pc:docChg chg="modSld">
      <pc:chgData name="Золотов Павел Юрьевич" userId="S::286465@niuitmo.ru::bf32053b-8b55-441a-9711-45ef85d0954e" providerId="AD" clId="Web-{1DADB39F-4085-B000-CA38-11458253DCC8}" dt="2021-03-12T22:59:58.462" v="46" actId="20577"/>
      <pc:docMkLst>
        <pc:docMk/>
      </pc:docMkLst>
      <pc:sldChg chg="modSp">
        <pc:chgData name="Золотов Павел Юрьевич" userId="S::286465@niuitmo.ru::bf32053b-8b55-441a-9711-45ef85d0954e" providerId="AD" clId="Web-{1DADB39F-4085-B000-CA38-11458253DCC8}" dt="2021-03-12T22:59:27.461" v="19" actId="20577"/>
        <pc:sldMkLst>
          <pc:docMk/>
          <pc:sldMk cId="3591476131" sldId="260"/>
        </pc:sldMkLst>
        <pc:spChg chg="mod">
          <ac:chgData name="Золотов Павел Юрьевич" userId="S::286465@niuitmo.ru::bf32053b-8b55-441a-9711-45ef85d0954e" providerId="AD" clId="Web-{1DADB39F-4085-B000-CA38-11458253DCC8}" dt="2021-03-12T22:59:27.461" v="19" actId="20577"/>
          <ac:spMkLst>
            <pc:docMk/>
            <pc:sldMk cId="3591476131" sldId="260"/>
            <ac:spMk id="2" creationId="{D28AF06C-85D3-4923-A242-A9C49668081B}"/>
          </ac:spMkLst>
        </pc:spChg>
      </pc:sldChg>
      <pc:sldChg chg="modSp">
        <pc:chgData name="Золотов Павел Юрьевич" userId="S::286465@niuitmo.ru::bf32053b-8b55-441a-9711-45ef85d0954e" providerId="AD" clId="Web-{1DADB39F-4085-B000-CA38-11458253DCC8}" dt="2021-03-12T22:59:58.462" v="46" actId="20577"/>
        <pc:sldMkLst>
          <pc:docMk/>
          <pc:sldMk cId="2963619868" sldId="261"/>
        </pc:sldMkLst>
        <pc:spChg chg="mod">
          <ac:chgData name="Золотов Павел Юрьевич" userId="S::286465@niuitmo.ru::bf32053b-8b55-441a-9711-45ef85d0954e" providerId="AD" clId="Web-{1DADB39F-4085-B000-CA38-11458253DCC8}" dt="2021-03-12T22:59:58.462" v="46" actId="20577"/>
          <ac:spMkLst>
            <pc:docMk/>
            <pc:sldMk cId="2963619868" sldId="261"/>
            <ac:spMk id="2" creationId="{6A893AFA-0F9E-4C11-A2A0-64769D0C3BCC}"/>
          </ac:spMkLst>
        </pc:spChg>
      </pc:sldChg>
    </pc:docChg>
  </pc:docChgLst>
  <pc:docChgLst>
    <pc:chgData name="Гость" userId="S::urn:spo:anon#f005848be5046bf2872a3d4b8466a6776d8201fc84abcf14e9c69e5eb5256018::" providerId="AD" clId="Web-{F66D4752-B816-4F98-83F0-63BB4248A92F}"/>
    <pc:docChg chg="addSld delSld modSld">
      <pc:chgData name="Гость" userId="S::urn:spo:anon#f005848be5046bf2872a3d4b8466a6776d8201fc84abcf14e9c69e5eb5256018::" providerId="AD" clId="Web-{F66D4752-B816-4F98-83F0-63BB4248A92F}" dt="2021-03-09T17:59:34.674" v="95" actId="20577"/>
      <pc:docMkLst>
        <pc:docMk/>
      </pc:docMkLst>
      <pc:sldChg chg="new del">
        <pc:chgData name="Гость" userId="S::urn:spo:anon#f005848be5046bf2872a3d4b8466a6776d8201fc84abcf14e9c69e5eb5256018::" providerId="AD" clId="Web-{F66D4752-B816-4F98-83F0-63BB4248A92F}" dt="2021-03-09T17:36:59.221" v="1"/>
        <pc:sldMkLst>
          <pc:docMk/>
          <pc:sldMk cId="462458128" sldId="257"/>
        </pc:sldMkLst>
      </pc:sldChg>
      <pc:sldChg chg="addSp delSp modSp new mod setBg">
        <pc:chgData name="Гость" userId="S::urn:spo:anon#f005848be5046bf2872a3d4b8466a6776d8201fc84abcf14e9c69e5eb5256018::" providerId="AD" clId="Web-{F66D4752-B816-4F98-83F0-63BB4248A92F}" dt="2021-03-09T17:54:35.454" v="87" actId="20577"/>
        <pc:sldMkLst>
          <pc:docMk/>
          <pc:sldMk cId="1642045120" sldId="257"/>
        </pc:sldMkLst>
        <pc:spChg chg="mod ord">
          <ac:chgData name="Гость" userId="S::urn:spo:anon#f005848be5046bf2872a3d4b8466a6776d8201fc84abcf14e9c69e5eb5256018::" providerId="AD" clId="Web-{F66D4752-B816-4F98-83F0-63BB4248A92F}" dt="2021-03-09T17:54:35.454" v="87" actId="20577"/>
          <ac:spMkLst>
            <pc:docMk/>
            <pc:sldMk cId="1642045120" sldId="257"/>
            <ac:spMk id="2" creationId="{E9607040-F973-42C0-9150-607EAEB483CA}"/>
          </ac:spMkLst>
        </pc:spChg>
        <pc:spChg chg="del">
          <ac:chgData name="Гость" userId="S::urn:spo:anon#f005848be5046bf2872a3d4b8466a6776d8201fc84abcf14e9c69e5eb5256018::" providerId="AD" clId="Web-{F66D4752-B816-4F98-83F0-63BB4248A92F}" dt="2021-03-09T17:40:15.545" v="30"/>
          <ac:spMkLst>
            <pc:docMk/>
            <pc:sldMk cId="1642045120" sldId="257"/>
            <ac:spMk id="3" creationId="{2F72203D-B85F-479F-B876-4A086B36B71E}"/>
          </ac:spMkLst>
        </pc:spChg>
        <pc:spChg chg="mod ord">
          <ac:chgData name="Гость" userId="S::urn:spo:anon#f005848be5046bf2872a3d4b8466a6776d8201fc84abcf14e9c69e5eb5256018::" providerId="AD" clId="Web-{F66D4752-B816-4F98-83F0-63BB4248A92F}" dt="2021-03-09T17:54:22.359" v="85" actId="20577"/>
          <ac:spMkLst>
            <pc:docMk/>
            <pc:sldMk cId="1642045120" sldId="257"/>
            <ac:spMk id="4" creationId="{CEF8559A-C95C-432E-AC15-A219208F91C1}"/>
          </ac:spMkLst>
        </pc:spChg>
        <pc:spChg chg="add del mod">
          <ac:chgData name="Гость" userId="S::urn:spo:anon#f005848be5046bf2872a3d4b8466a6776d8201fc84abcf14e9c69e5eb5256018::" providerId="AD" clId="Web-{F66D4752-B816-4F98-83F0-63BB4248A92F}" dt="2021-03-09T17:42:09.207" v="33"/>
          <ac:spMkLst>
            <pc:docMk/>
            <pc:sldMk cId="1642045120" sldId="257"/>
            <ac:spMk id="7" creationId="{A45D058C-BD60-410F-830D-99E2918E6E4B}"/>
          </ac:spMkLst>
        </pc:spChg>
        <pc:spChg chg="add del">
          <ac:chgData name="Гость" userId="S::urn:spo:anon#f005848be5046bf2872a3d4b8466a6776d8201fc84abcf14e9c69e5eb5256018::" providerId="AD" clId="Web-{F66D4752-B816-4F98-83F0-63BB4248A92F}" dt="2021-03-09T17:42:54.101" v="37"/>
          <ac:spMkLst>
            <pc:docMk/>
            <pc:sldMk cId="1642045120" sldId="257"/>
            <ac:spMk id="10" creationId="{A6EF5A53-0A64-4CA5-B9C7-1CB97CB5CF1C}"/>
          </ac:spMkLst>
        </pc:spChg>
        <pc:spChg chg="add del">
          <ac:chgData name="Гость" userId="S::urn:spo:anon#f005848be5046bf2872a3d4b8466a6776d8201fc84abcf14e9c69e5eb5256018::" providerId="AD" clId="Web-{F66D4752-B816-4F98-83F0-63BB4248A92F}" dt="2021-03-09T17:42:54.101" v="37"/>
          <ac:spMkLst>
            <pc:docMk/>
            <pc:sldMk cId="1642045120" sldId="257"/>
            <ac:spMk id="11" creationId="{34ABFBEA-4EB0-4D02-A2C0-1733CD3D6F12}"/>
          </ac:spMkLst>
        </pc:spChg>
        <pc:spChg chg="add del">
          <ac:chgData name="Гость" userId="S::urn:spo:anon#f005848be5046bf2872a3d4b8466a6776d8201fc84abcf14e9c69e5eb5256018::" providerId="AD" clId="Web-{F66D4752-B816-4F98-83F0-63BB4248A92F}" dt="2021-03-09T17:42:54.101" v="37"/>
          <ac:spMkLst>
            <pc:docMk/>
            <pc:sldMk cId="1642045120" sldId="257"/>
            <ac:spMk id="12" creationId="{19E083F6-57F4-487B-A766-EA0462B1EED8}"/>
          </ac:spMkLst>
        </pc:spChg>
        <pc:spChg chg="add del">
          <ac:chgData name="Гость" userId="S::urn:spo:anon#f005848be5046bf2872a3d4b8466a6776d8201fc84abcf14e9c69e5eb5256018::" providerId="AD" clId="Web-{F66D4752-B816-4F98-83F0-63BB4248A92F}" dt="2021-03-09T17:42:50.679" v="35"/>
          <ac:spMkLst>
            <pc:docMk/>
            <pc:sldMk cId="1642045120" sldId="257"/>
            <ac:spMk id="13" creationId="{A6EF5A53-0A64-4CA5-B9C7-1CB97CB5CF1C}"/>
          </ac:spMkLst>
        </pc:spChg>
        <pc:spChg chg="add del">
          <ac:chgData name="Гость" userId="S::urn:spo:anon#f005848be5046bf2872a3d4b8466a6776d8201fc84abcf14e9c69e5eb5256018::" providerId="AD" clId="Web-{F66D4752-B816-4F98-83F0-63BB4248A92F}" dt="2021-03-09T17:42:54.101" v="37"/>
          <ac:spMkLst>
            <pc:docMk/>
            <pc:sldMk cId="1642045120" sldId="257"/>
            <ac:spMk id="14" creationId="{987A0FBA-CC04-4256-A8EB-BB3C543E989C}"/>
          </ac:spMkLst>
        </pc:spChg>
        <pc:spChg chg="add del">
          <ac:chgData name="Гость" userId="S::urn:spo:anon#f005848be5046bf2872a3d4b8466a6776d8201fc84abcf14e9c69e5eb5256018::" providerId="AD" clId="Web-{F66D4752-B816-4F98-83F0-63BB4248A92F}" dt="2021-03-09T17:42:50.679" v="35"/>
          <ac:spMkLst>
            <pc:docMk/>
            <pc:sldMk cId="1642045120" sldId="257"/>
            <ac:spMk id="15" creationId="{34ABFBEA-4EB0-4D02-A2C0-1733CD3D6F12}"/>
          </ac:spMkLst>
        </pc:spChg>
        <pc:spChg chg="add del">
          <ac:chgData name="Гость" userId="S::urn:spo:anon#f005848be5046bf2872a3d4b8466a6776d8201fc84abcf14e9c69e5eb5256018::" providerId="AD" clId="Web-{F66D4752-B816-4F98-83F0-63BB4248A92F}" dt="2021-03-09T17:42:54.101" v="37"/>
          <ac:spMkLst>
            <pc:docMk/>
            <pc:sldMk cId="1642045120" sldId="257"/>
            <ac:spMk id="16" creationId="{A3BFB3E6-2D9E-4A5C-826F-44A91F59778D}"/>
          </ac:spMkLst>
        </pc:spChg>
        <pc:spChg chg="add del">
          <ac:chgData name="Гость" userId="S::urn:spo:anon#f005848be5046bf2872a3d4b8466a6776d8201fc84abcf14e9c69e5eb5256018::" providerId="AD" clId="Web-{F66D4752-B816-4F98-83F0-63BB4248A92F}" dt="2021-03-09T17:42:50.679" v="35"/>
          <ac:spMkLst>
            <pc:docMk/>
            <pc:sldMk cId="1642045120" sldId="257"/>
            <ac:spMk id="17" creationId="{19E083F6-57F4-487B-A766-EA0462B1EED8}"/>
          </ac:spMkLst>
        </pc:spChg>
        <pc:spChg chg="add">
          <ac:chgData name="Гость" userId="S::urn:spo:anon#f005848be5046bf2872a3d4b8466a6776d8201fc84abcf14e9c69e5eb5256018::" providerId="AD" clId="Web-{F66D4752-B816-4F98-83F0-63BB4248A92F}" dt="2021-03-09T17:42:54.101" v="38"/>
          <ac:spMkLst>
            <pc:docMk/>
            <pc:sldMk cId="1642045120" sldId="257"/>
            <ac:spMk id="18" creationId="{A6EF5A53-0A64-4CA5-B9C7-1CB97CB5CF1C}"/>
          </ac:spMkLst>
        </pc:spChg>
        <pc:spChg chg="add del">
          <ac:chgData name="Гость" userId="S::urn:spo:anon#f005848be5046bf2872a3d4b8466a6776d8201fc84abcf14e9c69e5eb5256018::" providerId="AD" clId="Web-{F66D4752-B816-4F98-83F0-63BB4248A92F}" dt="2021-03-09T17:42:50.679" v="35"/>
          <ac:spMkLst>
            <pc:docMk/>
            <pc:sldMk cId="1642045120" sldId="257"/>
            <ac:spMk id="19" creationId="{987A0FBA-CC04-4256-A8EB-BB3C543E989C}"/>
          </ac:spMkLst>
        </pc:spChg>
        <pc:spChg chg="add">
          <ac:chgData name="Гость" userId="S::urn:spo:anon#f005848be5046bf2872a3d4b8466a6776d8201fc84abcf14e9c69e5eb5256018::" providerId="AD" clId="Web-{F66D4752-B816-4F98-83F0-63BB4248A92F}" dt="2021-03-09T17:42:54.101" v="38"/>
          <ac:spMkLst>
            <pc:docMk/>
            <pc:sldMk cId="1642045120" sldId="257"/>
            <ac:spMk id="20" creationId="{34ABFBEA-4EB0-4D02-A2C0-1733CD3D6F12}"/>
          </ac:spMkLst>
        </pc:spChg>
        <pc:spChg chg="add del">
          <ac:chgData name="Гость" userId="S::urn:spo:anon#f005848be5046bf2872a3d4b8466a6776d8201fc84abcf14e9c69e5eb5256018::" providerId="AD" clId="Web-{F66D4752-B816-4F98-83F0-63BB4248A92F}" dt="2021-03-09T17:42:50.679" v="35"/>
          <ac:spMkLst>
            <pc:docMk/>
            <pc:sldMk cId="1642045120" sldId="257"/>
            <ac:spMk id="21" creationId="{3362A0EA-3E81-4464-94B8-70BE5870EDC0}"/>
          </ac:spMkLst>
        </pc:spChg>
        <pc:spChg chg="add">
          <ac:chgData name="Гость" userId="S::urn:spo:anon#f005848be5046bf2872a3d4b8466a6776d8201fc84abcf14e9c69e5eb5256018::" providerId="AD" clId="Web-{F66D4752-B816-4F98-83F0-63BB4248A92F}" dt="2021-03-09T17:42:54.101" v="38"/>
          <ac:spMkLst>
            <pc:docMk/>
            <pc:sldMk cId="1642045120" sldId="257"/>
            <ac:spMk id="22" creationId="{19E083F6-57F4-487B-A766-EA0462B1EED8}"/>
          </ac:spMkLst>
        </pc:spChg>
        <pc:spChg chg="add">
          <ac:chgData name="Гость" userId="S::urn:spo:anon#f005848be5046bf2872a3d4b8466a6776d8201fc84abcf14e9c69e5eb5256018::" providerId="AD" clId="Web-{F66D4752-B816-4F98-83F0-63BB4248A92F}" dt="2021-03-09T17:42:54.101" v="38"/>
          <ac:spMkLst>
            <pc:docMk/>
            <pc:sldMk cId="1642045120" sldId="257"/>
            <ac:spMk id="23" creationId="{987A0FBA-CC04-4256-A8EB-BB3C543E989C}"/>
          </ac:spMkLst>
        </pc:spChg>
        <pc:spChg chg="add">
          <ac:chgData name="Гость" userId="S::urn:spo:anon#f005848be5046bf2872a3d4b8466a6776d8201fc84abcf14e9c69e5eb5256018::" providerId="AD" clId="Web-{F66D4752-B816-4F98-83F0-63BB4248A92F}" dt="2021-03-09T17:42:54.101" v="38"/>
          <ac:spMkLst>
            <pc:docMk/>
            <pc:sldMk cId="1642045120" sldId="257"/>
            <ac:spMk id="24" creationId="{3362A0EA-3E81-4464-94B8-70BE5870EDC0}"/>
          </ac:spMkLst>
        </pc:spChg>
        <pc:picChg chg="add del mod ord modCrop">
          <ac:chgData name="Гость" userId="S::urn:spo:anon#f005848be5046bf2872a3d4b8466a6776d8201fc84abcf14e9c69e5eb5256018::" providerId="AD" clId="Web-{F66D4752-B816-4F98-83F0-63BB4248A92F}" dt="2021-03-09T17:40:21.186" v="32"/>
          <ac:picMkLst>
            <pc:docMk/>
            <pc:sldMk cId="1642045120" sldId="257"/>
            <ac:picMk id="5" creationId="{C4171789-B2A9-40FB-8DAD-6AB0D0A7C4C3}"/>
          </ac:picMkLst>
        </pc:picChg>
        <pc:picChg chg="add mod ord modCrop">
          <ac:chgData name="Гость" userId="S::urn:spo:anon#f005848be5046bf2872a3d4b8466a6776d8201fc84abcf14e9c69e5eb5256018::" providerId="AD" clId="Web-{F66D4752-B816-4F98-83F0-63BB4248A92F}" dt="2021-03-09T17:42:54.101" v="38"/>
          <ac:picMkLst>
            <pc:docMk/>
            <pc:sldMk cId="1642045120" sldId="257"/>
            <ac:picMk id="8" creationId="{6BCA1F39-BC49-4B6E-9780-31E9E23E3F75}"/>
          </ac:picMkLst>
        </pc:picChg>
      </pc:sldChg>
      <pc:sldChg chg="modSp new">
        <pc:chgData name="Гость" userId="S::urn:spo:anon#f005848be5046bf2872a3d4b8466a6776d8201fc84abcf14e9c69e5eb5256018::" providerId="AD" clId="Web-{F66D4752-B816-4F98-83F0-63BB4248A92F}" dt="2021-03-09T17:51:56.179" v="83" actId="20577"/>
        <pc:sldMkLst>
          <pc:docMk/>
          <pc:sldMk cId="3196973391" sldId="258"/>
        </pc:sldMkLst>
        <pc:spChg chg="mod">
          <ac:chgData name="Гость" userId="S::urn:spo:anon#f005848be5046bf2872a3d4b8466a6776d8201fc84abcf14e9c69e5eb5256018::" providerId="AD" clId="Web-{F66D4752-B816-4F98-83F0-63BB4248A92F}" dt="2021-03-09T17:45:10.577" v="48" actId="20577"/>
          <ac:spMkLst>
            <pc:docMk/>
            <pc:sldMk cId="3196973391" sldId="258"/>
            <ac:spMk id="2" creationId="{AB5CBD32-E0C5-4A2A-8CCA-3292EB5B47CF}"/>
          </ac:spMkLst>
        </pc:spChg>
        <pc:spChg chg="mod">
          <ac:chgData name="Гость" userId="S::urn:spo:anon#f005848be5046bf2872a3d4b8466a6776d8201fc84abcf14e9c69e5eb5256018::" providerId="AD" clId="Web-{F66D4752-B816-4F98-83F0-63BB4248A92F}" dt="2021-03-09T17:51:46.100" v="82" actId="20577"/>
          <ac:spMkLst>
            <pc:docMk/>
            <pc:sldMk cId="3196973391" sldId="258"/>
            <ac:spMk id="3" creationId="{1A44E406-D84A-4932-B520-1CD001BAE218}"/>
          </ac:spMkLst>
        </pc:spChg>
        <pc:spChg chg="mod">
          <ac:chgData name="Гость" userId="S::urn:spo:anon#f005848be5046bf2872a3d4b8466a6776d8201fc84abcf14e9c69e5eb5256018::" providerId="AD" clId="Web-{F66D4752-B816-4F98-83F0-63BB4248A92F}" dt="2021-03-09T17:51:56.179" v="83" actId="20577"/>
          <ac:spMkLst>
            <pc:docMk/>
            <pc:sldMk cId="3196973391" sldId="258"/>
            <ac:spMk id="7" creationId="{C95D2D1D-6711-4EBD-9012-E8B7ABA257CB}"/>
          </ac:spMkLst>
        </pc:spChg>
      </pc:sldChg>
      <pc:sldChg chg="modSp">
        <pc:chgData name="Гость" userId="S::urn:spo:anon#f005848be5046bf2872a3d4b8466a6776d8201fc84abcf14e9c69e5eb5256018::" providerId="AD" clId="Web-{F66D4752-B816-4F98-83F0-63BB4248A92F}" dt="2021-03-09T17:59:34.674" v="95" actId="20577"/>
        <pc:sldMkLst>
          <pc:docMk/>
          <pc:sldMk cId="1690874685" sldId="259"/>
        </pc:sldMkLst>
        <pc:spChg chg="mod">
          <ac:chgData name="Гость" userId="S::urn:spo:anon#f005848be5046bf2872a3d4b8466a6776d8201fc84abcf14e9c69e5eb5256018::" providerId="AD" clId="Web-{F66D4752-B816-4F98-83F0-63BB4248A92F}" dt="2021-03-09T17:59:34.674" v="95" actId="20577"/>
          <ac:spMkLst>
            <pc:docMk/>
            <pc:sldMk cId="1690874685" sldId="259"/>
            <ac:spMk id="3" creationId="{ED6CA57B-998E-483B-985F-45C736809A1C}"/>
          </ac:spMkLst>
        </pc:spChg>
      </pc:sldChg>
      <pc:sldChg chg="modSp">
        <pc:chgData name="Гость" userId="S::urn:spo:anon#f005848be5046bf2872a3d4b8466a6776d8201fc84abcf14e9c69e5eb5256018::" providerId="AD" clId="Web-{F66D4752-B816-4F98-83F0-63BB4248A92F}" dt="2021-03-09T17:57:58.496" v="89" actId="20577"/>
        <pc:sldMkLst>
          <pc:docMk/>
          <pc:sldMk cId="2985349399" sldId="263"/>
        </pc:sldMkLst>
        <pc:spChg chg="mod">
          <ac:chgData name="Гость" userId="S::urn:spo:anon#f005848be5046bf2872a3d4b8466a6776d8201fc84abcf14e9c69e5eb5256018::" providerId="AD" clId="Web-{F66D4752-B816-4F98-83F0-63BB4248A92F}" dt="2021-03-09T17:57:58.496" v="89" actId="20577"/>
          <ac:spMkLst>
            <pc:docMk/>
            <pc:sldMk cId="2985349399" sldId="263"/>
            <ac:spMk id="2" creationId="{7ADE3CC0-5288-40B3-8F04-4F49F8FC32ED}"/>
          </ac:spMkLst>
        </pc:spChg>
      </pc:sldChg>
    </pc:docChg>
  </pc:docChgLst>
  <pc:docChgLst>
    <pc:chgData name="Золотов Павел Юрьевич" userId="S::286465@niuitmo.ru::bf32053b-8b55-441a-9711-45ef85d0954e" providerId="AD" clId="Web-{FDC6B39F-3057-B000-C972-C7D9289D9098}"/>
    <pc:docChg chg="modSld">
      <pc:chgData name="Золотов Павел Юрьевич" userId="S::286465@niuitmo.ru::bf32053b-8b55-441a-9711-45ef85d0954e" providerId="AD" clId="Web-{FDC6B39F-3057-B000-C972-C7D9289D9098}" dt="2021-03-13T06:30:12.515" v="77" actId="20577"/>
      <pc:docMkLst>
        <pc:docMk/>
      </pc:docMkLst>
      <pc:sldChg chg="modSp">
        <pc:chgData name="Золотов Павел Юрьевич" userId="S::286465@niuitmo.ru::bf32053b-8b55-441a-9711-45ef85d0954e" providerId="AD" clId="Web-{FDC6B39F-3057-B000-C972-C7D9289D9098}" dt="2021-03-13T06:28:45.530" v="32" actId="20577"/>
        <pc:sldMkLst>
          <pc:docMk/>
          <pc:sldMk cId="3196973391" sldId="258"/>
        </pc:sldMkLst>
        <pc:spChg chg="mod">
          <ac:chgData name="Золотов Павел Юрьевич" userId="S::286465@niuitmo.ru::bf32053b-8b55-441a-9711-45ef85d0954e" providerId="AD" clId="Web-{FDC6B39F-3057-B000-C972-C7D9289D9098}" dt="2021-03-13T06:28:45.530" v="32" actId="20577"/>
          <ac:spMkLst>
            <pc:docMk/>
            <pc:sldMk cId="3196973391" sldId="258"/>
            <ac:spMk id="7" creationId="{C95D2D1D-6711-4EBD-9012-E8B7ABA257CB}"/>
          </ac:spMkLst>
        </pc:spChg>
      </pc:sldChg>
      <pc:sldChg chg="addSp delSp modSp">
        <pc:chgData name="Золотов Павел Юрьевич" userId="S::286465@niuitmo.ru::bf32053b-8b55-441a-9711-45ef85d0954e" providerId="AD" clId="Web-{FDC6B39F-3057-B000-C972-C7D9289D9098}" dt="2021-03-13T06:26:53.181" v="8" actId="1076"/>
        <pc:sldMkLst>
          <pc:docMk/>
          <pc:sldMk cId="3591476131" sldId="260"/>
        </pc:sldMkLst>
        <pc:spChg chg="mod">
          <ac:chgData name="Золотов Павел Юрьевич" userId="S::286465@niuitmo.ru::bf32053b-8b55-441a-9711-45ef85d0954e" providerId="AD" clId="Web-{FDC6B39F-3057-B000-C972-C7D9289D9098}" dt="2021-03-13T06:26:53.181" v="8" actId="1076"/>
          <ac:spMkLst>
            <pc:docMk/>
            <pc:sldMk cId="3591476131" sldId="260"/>
            <ac:spMk id="2" creationId="{D28AF06C-85D3-4923-A242-A9C49668081B}"/>
          </ac:spMkLst>
        </pc:spChg>
        <pc:spChg chg="del">
          <ac:chgData name="Золотов Павел Юрьевич" userId="S::286465@niuitmo.ru::bf32053b-8b55-441a-9711-45ef85d0954e" providerId="AD" clId="Web-{FDC6B39F-3057-B000-C972-C7D9289D9098}" dt="2021-03-13T06:26:16.696" v="0"/>
          <ac:spMkLst>
            <pc:docMk/>
            <pc:sldMk cId="3591476131" sldId="260"/>
            <ac:spMk id="3" creationId="{6DC28351-7D5F-4010-A04A-464FCB5DD7C6}"/>
          </ac:spMkLst>
        </pc:spChg>
        <pc:picChg chg="add mod ord">
          <ac:chgData name="Золотов Павел Юрьевич" userId="S::286465@niuitmo.ru::bf32053b-8b55-441a-9711-45ef85d0954e" providerId="AD" clId="Web-{FDC6B39F-3057-B000-C972-C7D9289D9098}" dt="2021-03-13T06:26:50.150" v="7" actId="1076"/>
          <ac:picMkLst>
            <pc:docMk/>
            <pc:sldMk cId="3591476131" sldId="260"/>
            <ac:picMk id="4" creationId="{0D58B24F-C976-4130-B46F-97BED8F2C742}"/>
          </ac:picMkLst>
        </pc:picChg>
      </pc:sldChg>
      <pc:sldChg chg="modSp">
        <pc:chgData name="Золотов Павел Юрьевич" userId="S::286465@niuitmo.ru::bf32053b-8b55-441a-9711-45ef85d0954e" providerId="AD" clId="Web-{FDC6B39F-3057-B000-C972-C7D9289D9098}" dt="2021-03-13T06:26:57.712" v="9" actId="1076"/>
        <pc:sldMkLst>
          <pc:docMk/>
          <pc:sldMk cId="2963619868" sldId="261"/>
        </pc:sldMkLst>
        <pc:spChg chg="mod">
          <ac:chgData name="Золотов Павел Юрьевич" userId="S::286465@niuitmo.ru::bf32053b-8b55-441a-9711-45ef85d0954e" providerId="AD" clId="Web-{FDC6B39F-3057-B000-C972-C7D9289D9098}" dt="2021-03-13T06:26:57.712" v="9" actId="1076"/>
          <ac:spMkLst>
            <pc:docMk/>
            <pc:sldMk cId="2963619868" sldId="261"/>
            <ac:spMk id="2" creationId="{6A893AFA-0F9E-4C11-A2A0-64769D0C3BCC}"/>
          </ac:spMkLst>
        </pc:spChg>
      </pc:sldChg>
      <pc:sldChg chg="modSp">
        <pc:chgData name="Золотов Павел Юрьевич" userId="S::286465@niuitmo.ru::bf32053b-8b55-441a-9711-45ef85d0954e" providerId="AD" clId="Web-{FDC6B39F-3057-B000-C972-C7D9289D9098}" dt="2021-03-13T06:30:12.515" v="77" actId="20577"/>
        <pc:sldMkLst>
          <pc:docMk/>
          <pc:sldMk cId="3453622802" sldId="262"/>
        </pc:sldMkLst>
        <pc:spChg chg="mod">
          <ac:chgData name="Золотов Павел Юрьевич" userId="S::286465@niuitmo.ru::bf32053b-8b55-441a-9711-45ef85d0954e" providerId="AD" clId="Web-{FDC6B39F-3057-B000-C972-C7D9289D9098}" dt="2021-03-13T06:30:12.515" v="77" actId="20577"/>
          <ac:spMkLst>
            <pc:docMk/>
            <pc:sldMk cId="3453622802" sldId="262"/>
            <ac:spMk id="3" creationId="{51D85F38-024E-48C7-BC88-564EBCECA9A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6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9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7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7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6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1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7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3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92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47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Одна открытая освещенная коробка с другими закрытыми темными коробками">
            <a:extLst>
              <a:ext uri="{FF2B5EF4-FFF2-40B4-BE49-F238E27FC236}">
                <a16:creationId xmlns:a16="http://schemas.microsoft.com/office/drawing/2014/main" id="{4C5CB21B-7ABC-48AC-8C42-5004C0DADE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90" r="7646" b="4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Autofit/>
          </a:bodyPr>
          <a:lstStyle/>
          <a:p>
            <a:r>
              <a:rPr lang="ru-RU" sz="2800" b="1">
                <a:ea typeface="+mj-lt"/>
                <a:cs typeface="+mj-lt"/>
              </a:rPr>
              <a:t>АНАЛИЗ ПОВЕДЕНИЯ СИСТЕМЫ С ИСПОЛЬЗОВАНИЕМ КОНТЕКСТНЫХ ДИАГРАММ (DFD)</a:t>
            </a:r>
            <a:endParaRPr lang="en-US" sz="28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l"/>
            <a:r>
              <a:rPr lang="ru-RU">
                <a:solidFill>
                  <a:srgbClr val="FFFFFF"/>
                </a:solidFill>
              </a:rPr>
              <a:t>Золотов Павел (К3241)</a:t>
            </a:r>
          </a:p>
          <a:p>
            <a:pPr algn="l"/>
            <a:r>
              <a:rPr lang="ru-RU">
                <a:solidFill>
                  <a:srgbClr val="FFFFFF"/>
                </a:solidFill>
              </a:rPr>
              <a:t>Афанасьева Ирина (К3241)</a:t>
            </a:r>
          </a:p>
          <a:p>
            <a:pPr algn="l"/>
            <a:r>
              <a:rPr lang="ru-RU">
                <a:solidFill>
                  <a:srgbClr val="FFFFFF"/>
                </a:solidFill>
              </a:rPr>
              <a:t>Преподаватель: Говорова Марина Михайловна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0" name="Freeform: Shape 14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Freeform: Shape 16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3" name="Rectangle 1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8" descr="Изображение выглядит как внутренний, пол, потолок, стена&#10;&#10;Автоматически созданное описание">
            <a:extLst>
              <a:ext uri="{FF2B5EF4-FFF2-40B4-BE49-F238E27FC236}">
                <a16:creationId xmlns:a16="http://schemas.microsoft.com/office/drawing/2014/main" id="{6BCA1F39-BC49-4B6E-9780-31E9E23E3F7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9229" r="19230" b="2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24" name="Freeform: Shape 20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F8559A-C95C-432E-AC15-A219208F9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5334000" cy="3810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ru-RU" sz="2400" b="1">
                <a:solidFill>
                  <a:srgbClr val="FFFFFF"/>
                </a:solidFill>
              </a:rPr>
              <a:t>Розничная торговля, розница</a:t>
            </a:r>
            <a:r>
              <a:rPr lang="ru-RU" sz="2400">
                <a:solidFill>
                  <a:srgbClr val="FFFFFF"/>
                </a:solidFill>
              </a:rPr>
              <a:t> или </a:t>
            </a:r>
            <a:r>
              <a:rPr lang="ru-RU" sz="2400" b="1">
                <a:solidFill>
                  <a:srgbClr val="FFFFFF"/>
                </a:solidFill>
              </a:rPr>
              <a:t>ретейл</a:t>
            </a:r>
            <a:r>
              <a:rPr lang="ru-RU" sz="2400">
                <a:solidFill>
                  <a:srgbClr val="FFFFFF"/>
                </a:solidFill>
              </a:rPr>
              <a:t> — продажа товаров и услуг, предназначенных для личного или семейного использования (т.е. не связанного с предпринимательской деятельностью), непосредственно конечному потребителю.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07040-F973-42C0-9150-607EAEB48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Предметная область</a:t>
            </a:r>
          </a:p>
        </p:txBody>
      </p:sp>
    </p:spTree>
    <p:extLst>
      <p:ext uri="{BB962C8B-B14F-4D97-AF65-F5344CB8AC3E}">
        <p14:creationId xmlns:p14="http://schemas.microsoft.com/office/powerpoint/2010/main" val="164204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CBD32-E0C5-4A2A-8CCA-3292EB5B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44E406-D84A-4932-B520-1CD001BAE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08785" cy="3810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3200">
                <a:solidFill>
                  <a:srgbClr val="FFFFFF"/>
                </a:solidFill>
                <a:ea typeface="+mn-lt"/>
                <a:cs typeface="+mn-lt"/>
              </a:rPr>
              <a:t>Цель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 - проектирование (или создание) функциональной модели АИС для магазина розничной торговли «Дюймовочка»</a:t>
            </a: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95D2D1D-6711-4EBD-9012-E8B7ABA257CB}"/>
              </a:ext>
            </a:extLst>
          </p:cNvPr>
          <p:cNvSpPr txBox="1">
            <a:spLocks/>
          </p:cNvSpPr>
          <p:nvPr/>
        </p:nvSpPr>
        <p:spPr>
          <a:xfrm>
            <a:off x="6093179" y="2283177"/>
            <a:ext cx="5334562" cy="38100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>
                <a:solidFill>
                  <a:srgbClr val="FFFFFF"/>
                </a:solidFill>
                <a:ea typeface="+mn-lt"/>
                <a:cs typeface="+mn-lt"/>
              </a:rPr>
              <a:t>Задачи </a:t>
            </a:r>
            <a:r>
              <a:rPr lang="ru-RU" dirty="0">
                <a:solidFill>
                  <a:srgbClr val="FFFFFF"/>
                </a:solidFill>
                <a:ea typeface="+mn-lt"/>
                <a:cs typeface="+mn-lt"/>
              </a:rPr>
              <a:t>- провести анализ функционального поведения системы и построить ее модель, используя методологию контекстных диаграмм (DFD)</a:t>
            </a:r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97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6807F-E0B4-469B-AF99-CE714E31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ea typeface="+mj-lt"/>
                <a:cs typeface="+mj-lt"/>
              </a:rPr>
              <a:t>Методы и средства выполнения проекта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6CA57B-998E-483B-985F-45C736809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Для создания </a:t>
            </a:r>
            <a:r>
              <a:rPr lang="ru-RU" noProof="1">
                <a:solidFill>
                  <a:srgbClr val="FFFFFF"/>
                </a:solidFill>
                <a:ea typeface="+mn-lt"/>
                <a:cs typeface="+mn-lt"/>
              </a:rPr>
              <a:t>функцональной 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модели системы использовалось CASE-средство CA </a:t>
            </a:r>
            <a:r>
              <a:rPr lang="en-GB" noProof="1">
                <a:solidFill>
                  <a:srgbClr val="FFFFFF"/>
                </a:solidFill>
                <a:ea typeface="+mn-lt"/>
                <a:cs typeface="+mn-lt"/>
              </a:rPr>
              <a:t>ERwin </a:t>
            </a:r>
            <a:r>
              <a:rPr lang="en-GB">
                <a:solidFill>
                  <a:srgbClr val="FFFFFF"/>
                </a:solidFill>
                <a:ea typeface="+mn-lt"/>
                <a:cs typeface="+mn-lt"/>
              </a:rPr>
              <a:t>Process Modeler</a:t>
            </a:r>
            <a:endParaRPr lang="en-GB"/>
          </a:p>
          <a:p>
            <a:r>
              <a:rPr lang="ru-RU">
                <a:solidFill>
                  <a:srgbClr val="FFFFFF"/>
                </a:solidFill>
              </a:rPr>
              <a:t>Работа выполнялось в команде из 2 человек. 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Для дистанционных коммуникаций между участниками команды использовался ZOOM.</a:t>
            </a:r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87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8AF06C-85D3-4923-A242-A9C496680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019" y="0"/>
            <a:ext cx="10668000" cy="1524000"/>
          </a:xfrm>
        </p:spPr>
        <p:txBody>
          <a:bodyPr/>
          <a:lstStyle/>
          <a:p>
            <a:r>
              <a:rPr lang="ru-RU" dirty="0"/>
              <a:t>Диаграмма нулевого уровня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D58B24F-C976-4130-B46F-97BED8F2C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757" y="1488055"/>
            <a:ext cx="10766484" cy="4910766"/>
          </a:xfrm>
        </p:spPr>
      </p:pic>
    </p:spTree>
    <p:extLst>
      <p:ext uri="{BB962C8B-B14F-4D97-AF65-F5344CB8AC3E}">
        <p14:creationId xmlns:p14="http://schemas.microsoft.com/office/powerpoint/2010/main" val="359147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93AFA-0F9E-4C11-A2A0-64769D0C3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1524000"/>
          </a:xfrm>
        </p:spPr>
        <p:txBody>
          <a:bodyPr/>
          <a:lstStyle/>
          <a:p>
            <a:r>
              <a:rPr lang="ru-RU" dirty="0"/>
              <a:t>Детализированная контекстная диаграмма</a:t>
            </a:r>
          </a:p>
        </p:txBody>
      </p:sp>
      <p:pic>
        <p:nvPicPr>
          <p:cNvPr id="10" name="Рисунок 10">
            <a:extLst>
              <a:ext uri="{FF2B5EF4-FFF2-40B4-BE49-F238E27FC236}">
                <a16:creationId xmlns:a16="http://schemas.microsoft.com/office/drawing/2014/main" id="{8276B9CF-A9DB-4909-849D-B9454A7D6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304" y="1524000"/>
            <a:ext cx="9270298" cy="5068913"/>
          </a:xfrm>
        </p:spPr>
      </p:pic>
    </p:spTree>
    <p:extLst>
      <p:ext uri="{BB962C8B-B14F-4D97-AF65-F5344CB8AC3E}">
        <p14:creationId xmlns:p14="http://schemas.microsoft.com/office/powerpoint/2010/main" val="2963619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F15E75-3F70-4D3B-9F3F-280FD34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D85F38-024E-48C7-BC88-564EBCECA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089445" cy="38180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rgbClr val="FFFFFF"/>
                </a:solidFill>
                <a:ea typeface="+mn-lt"/>
                <a:cs typeface="+mn-lt"/>
              </a:rPr>
              <a:t>Проведен анализ функционального поведения системы магазина одежды</a:t>
            </a:r>
            <a:endParaRPr lang="ru-RU" dirty="0">
              <a:solidFill>
                <a:srgbClr val="FFFFFF"/>
              </a:solidFill>
            </a:endParaRPr>
          </a:p>
          <a:p>
            <a:r>
              <a:rPr lang="ru-RU" dirty="0">
                <a:solidFill>
                  <a:srgbClr val="FFFFFF"/>
                </a:solidFill>
                <a:ea typeface="+mn-lt"/>
                <a:cs typeface="+mn-lt"/>
              </a:rPr>
              <a:t>Построена модель системы с использованием методологии контекстных диаграмм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3622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E3CC0-5288-40B3-8F04-4F49F8FC3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Спасибо за внимание!</a:t>
            </a:r>
            <a:endParaRPr lang="ru-RU" kern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572931-961B-4A48-8B38-E9A9DB6E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F29AAD2-96E3-4A6F-9A5E-B6B9E7E11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720962"/>
            <a:ext cx="4228094" cy="1137038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EC84841-2631-44D2-A01B-6AF0CF7F7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620196"/>
            <a:ext cx="5038078" cy="1237805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985349399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_2SEEDS">
      <a:dk1>
        <a:srgbClr val="000000"/>
      </a:dk1>
      <a:lt1>
        <a:srgbClr val="FFFFFF"/>
      </a:lt1>
      <a:dk2>
        <a:srgbClr val="1B2F30"/>
      </a:dk2>
      <a:lt2>
        <a:srgbClr val="F0F1F3"/>
      </a:lt2>
      <a:accent1>
        <a:srgbClr val="B1993B"/>
      </a:accent1>
      <a:accent2>
        <a:srgbClr val="C3794D"/>
      </a:accent2>
      <a:accent3>
        <a:srgbClr val="94AA43"/>
      </a:accent3>
      <a:accent4>
        <a:srgbClr val="3BB0B1"/>
      </a:accent4>
      <a:accent5>
        <a:srgbClr val="4D90C3"/>
      </a:accent5>
      <a:accent6>
        <a:srgbClr val="3E50B3"/>
      </a:accent6>
      <a:hlink>
        <a:srgbClr val="3F5A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8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PebbleVTI</vt:lpstr>
      <vt:lpstr>АНАЛИЗ ПОВЕДЕНИЯ СИСТЕМЫ С ИСПОЛЬЗОВАНИЕМ КОНТЕКСТНЫХ ДИАГРАММ (DFD)</vt:lpstr>
      <vt:lpstr>Предметная область</vt:lpstr>
      <vt:lpstr>Цель и задачи</vt:lpstr>
      <vt:lpstr>Методы и средства выполнения проекта</vt:lpstr>
      <vt:lpstr>Диаграмма нулевого уровня</vt:lpstr>
      <vt:lpstr>Детализированная контекстная диаграмма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37</cp:revision>
  <dcterms:created xsi:type="dcterms:W3CDTF">2021-03-09T16:59:29Z</dcterms:created>
  <dcterms:modified xsi:type="dcterms:W3CDTF">2021-03-13T07:25:58Z</dcterms:modified>
</cp:coreProperties>
</file>