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4ddc41f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4ddc41f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4ddc41f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4ddc41f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4ddc41df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4ddc41df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ddc41f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4ddc41f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4ddc41f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4ddc41f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4ddc41f7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4ddc41f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ddc41f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4ddc41f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9240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40"/>
              <a:t>Составление DFD-диаграмм</a:t>
            </a:r>
            <a:endParaRPr sz="33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40"/>
              <a:t>Компания по продажам сумок «Sun-Bag»</a:t>
            </a:r>
            <a:endParaRPr sz="334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863800" y="2807575"/>
            <a:ext cx="30537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Авторы: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Кумпан В.В     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Егоров М.П.      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Босоева Э.И.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Преподаватель: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Говорова М.М.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650" y="0"/>
            <a:ext cx="2128350" cy="10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8178250" y="3029575"/>
            <a:ext cx="808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К3241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К3240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К3240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650" y="4057475"/>
            <a:ext cx="2128350" cy="10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25" y="1599500"/>
            <a:ext cx="8520600" cy="3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Составление и анализ </a:t>
            </a:r>
            <a:r>
              <a:rPr lang="ru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поведения</a:t>
            </a:r>
            <a:r>
              <a:rPr lang="ru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системы компании по продаже сумок с использованием DFD - диаграммы. А именно для автоматизации: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AutoNum type="arabicPeriod"/>
            </a:pPr>
            <a:r>
              <a:rPr lang="ru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Составления отчетов: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70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AutoNum type="alphaLcPeriod"/>
            </a:pPr>
            <a:r>
              <a:rPr lang="ru" sz="15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Отчет по продажам;</a:t>
            </a:r>
            <a:endParaRPr sz="155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70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AutoNum type="alphaLcPeriod"/>
            </a:pPr>
            <a:r>
              <a:rPr lang="ru" sz="15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Отчет по поставщикам;</a:t>
            </a:r>
            <a:endParaRPr sz="155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70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AutoNum type="alphaLcPeriod"/>
            </a:pPr>
            <a:r>
              <a:rPr lang="ru" sz="15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Отчет по продавцам;</a:t>
            </a:r>
            <a:endParaRPr sz="155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702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AutoNum type="alphaLcPeriod"/>
            </a:pPr>
            <a:r>
              <a:rPr lang="ru" sz="15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Отчет по распределению товара по магазинам;</a:t>
            </a:r>
            <a:endParaRPr sz="155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AutoNum type="arabicPeriod"/>
            </a:pPr>
            <a:r>
              <a:rPr lang="ru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Корректировок цен на товары в зависимости от запроса в конкретном магазине;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AutoNum type="arabicPeriod"/>
            </a:pPr>
            <a:r>
              <a:rPr lang="ru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Выявления самых продаваемых товаров;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AutoNum type="arabicPeriod"/>
            </a:pPr>
            <a:r>
              <a:rPr lang="ru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Составления рейтинга лучших поставщиков;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AutoNum type="arabicPeriod"/>
            </a:pPr>
            <a:r>
              <a:rPr lang="ru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Определения самых старательный продавцов.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Сущности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650" y="4057475"/>
            <a:ext cx="2128350" cy="1086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5"/>
          <p:cNvGrpSpPr/>
          <p:nvPr/>
        </p:nvGrpSpPr>
        <p:grpSpPr>
          <a:xfrm>
            <a:off x="3320600" y="1743375"/>
            <a:ext cx="2502775" cy="1418900"/>
            <a:chOff x="394150" y="1684925"/>
            <a:chExt cx="2502775" cy="1418900"/>
          </a:xfrm>
        </p:grpSpPr>
        <p:sp>
          <p:nvSpPr>
            <p:cNvPr id="82" name="Google Shape;82;p15"/>
            <p:cNvSpPr/>
            <p:nvPr/>
          </p:nvSpPr>
          <p:spPr>
            <a:xfrm>
              <a:off x="532075" y="1684925"/>
              <a:ext cx="2364850" cy="1418900"/>
            </a:xfrm>
            <a:prstGeom prst="flowChartPunchedCard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A4C2F4"/>
                </a:solidFill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251400" y="1684925"/>
              <a:ext cx="115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Lato"/>
                  <a:ea typeface="Lato"/>
                  <a:cs typeface="Lato"/>
                  <a:sym typeface="Lato"/>
                </a:rPr>
                <a:t>Магазины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94150" y="2085125"/>
              <a:ext cx="2502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400"/>
                <a:buFont typeface="Lato"/>
                <a:buChar char="●"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Хранение товаров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400"/>
                <a:buFont typeface="Lato"/>
                <a:buChar char="●"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Место продаж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311713" y="1743375"/>
            <a:ext cx="2502775" cy="1446900"/>
            <a:chOff x="394150" y="1684925"/>
            <a:chExt cx="2502775" cy="1446900"/>
          </a:xfrm>
        </p:grpSpPr>
        <p:sp>
          <p:nvSpPr>
            <p:cNvPr id="86" name="Google Shape;86;p15"/>
            <p:cNvSpPr/>
            <p:nvPr/>
          </p:nvSpPr>
          <p:spPr>
            <a:xfrm>
              <a:off x="532075" y="1684925"/>
              <a:ext cx="2364850" cy="1418900"/>
            </a:xfrm>
            <a:prstGeom prst="flowChartPunchedCard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A4C2F4"/>
                </a:solidFill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1251400" y="1684925"/>
              <a:ext cx="115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Lato"/>
                  <a:ea typeface="Lato"/>
                  <a:cs typeface="Lato"/>
                  <a:sym typeface="Lato"/>
                </a:rPr>
                <a:t>Директор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394150" y="2085125"/>
              <a:ext cx="2502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400"/>
                <a:buFont typeface="Lato"/>
                <a:buChar char="●"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Анализ тенденций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400"/>
                <a:buFont typeface="Lato"/>
                <a:buChar char="●"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Анализ отчетов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400"/>
                <a:buFont typeface="Lato"/>
                <a:buChar char="●"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Внесение корректировок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6329513" y="1743375"/>
            <a:ext cx="2502775" cy="1418900"/>
            <a:chOff x="394150" y="1684925"/>
            <a:chExt cx="2502775" cy="1418900"/>
          </a:xfrm>
        </p:grpSpPr>
        <p:sp>
          <p:nvSpPr>
            <p:cNvPr id="90" name="Google Shape;90;p15"/>
            <p:cNvSpPr/>
            <p:nvPr/>
          </p:nvSpPr>
          <p:spPr>
            <a:xfrm>
              <a:off x="532075" y="1684925"/>
              <a:ext cx="2364850" cy="1418900"/>
            </a:xfrm>
            <a:prstGeom prst="flowChartPunchedCard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A4C2F4"/>
                </a:solidFill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1251400" y="1684925"/>
              <a:ext cx="115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Lato"/>
                  <a:ea typeface="Lato"/>
                  <a:cs typeface="Lato"/>
                  <a:sym typeface="Lato"/>
                </a:rPr>
                <a:t>Закупщик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394150" y="2085125"/>
              <a:ext cx="2502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400"/>
                <a:buFont typeface="Lato"/>
                <a:buChar char="●"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Поиск поставщиков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400"/>
                <a:buFont typeface="Lato"/>
                <a:buChar char="●"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Закупка товаров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400"/>
                <a:buFont typeface="Lato"/>
                <a:buChar char="●"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Формирование отчетов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3" name="Google Shape;93;p15"/>
          <p:cNvSpPr/>
          <p:nvPr/>
        </p:nvSpPr>
        <p:spPr>
          <a:xfrm>
            <a:off x="449638" y="3589750"/>
            <a:ext cx="2364850" cy="1418900"/>
          </a:xfrm>
          <a:prstGeom prst="flowChartPunchedCar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4C2F4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168975" y="3589750"/>
            <a:ext cx="15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Поставщики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11713" y="3989950"/>
            <a:ext cx="250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Поставка товаров в магазины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3320588" y="3561750"/>
            <a:ext cx="2502775" cy="1418900"/>
            <a:chOff x="394150" y="1684925"/>
            <a:chExt cx="2502775" cy="1418900"/>
          </a:xfrm>
        </p:grpSpPr>
        <p:sp>
          <p:nvSpPr>
            <p:cNvPr id="97" name="Google Shape;97;p15"/>
            <p:cNvSpPr/>
            <p:nvPr/>
          </p:nvSpPr>
          <p:spPr>
            <a:xfrm>
              <a:off x="532075" y="1684925"/>
              <a:ext cx="2364850" cy="1418900"/>
            </a:xfrm>
            <a:prstGeom prst="flowChartPunchedCard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A4C2F4"/>
                </a:solidFill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1251416" y="1684925"/>
              <a:ext cx="146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Lato"/>
                  <a:ea typeface="Lato"/>
                  <a:cs typeface="Lato"/>
                  <a:sym typeface="Lato"/>
                </a:rPr>
                <a:t>Продавцы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394150" y="2085125"/>
              <a:ext cx="2502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400"/>
                <a:buFont typeface="Lato"/>
                <a:buChar char="●"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Формирование отчетов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400"/>
                <a:buFont typeface="Lato"/>
                <a:buChar char="●"/>
              </a:pPr>
              <a:r>
                <a:rPr lang="ru">
                  <a:latin typeface="Lato"/>
                  <a:ea typeface="Lato"/>
                  <a:cs typeface="Lato"/>
                  <a:sym typeface="Lato"/>
                </a:rPr>
                <a:t>Операции с товаром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0" name="Google Shape;100;p15"/>
          <p:cNvSpPr txBox="1"/>
          <p:nvPr/>
        </p:nvSpPr>
        <p:spPr>
          <a:xfrm>
            <a:off x="2414100" y="178347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434425" y="1640725"/>
            <a:ext cx="2598900" cy="135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364075" y="1640725"/>
            <a:ext cx="2598900" cy="135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11325" y="3388400"/>
            <a:ext cx="2598900" cy="135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364075" y="3388325"/>
            <a:ext cx="2598900" cy="135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293725" y="1640688"/>
            <a:ext cx="2407500" cy="135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</a:t>
            </a:r>
            <a:r>
              <a:rPr lang="ru"/>
              <a:t>акопители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650" y="4057475"/>
            <a:ext cx="2128350" cy="10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91175" y="1954000"/>
            <a:ext cx="235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Составленный директором ассортимент товаров для закупки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809575" y="1685675"/>
            <a:ext cx="14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Ассортимент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3212125" y="1953850"/>
            <a:ext cx="253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Информация о поставщиках;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Рейтинг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741488" y="1685600"/>
            <a:ext cx="14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Поставщики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293725" y="1640688"/>
            <a:ext cx="2598900" cy="135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294825" y="1953663"/>
            <a:ext cx="259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Поступившие в магазины товары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Количество проданного и 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продаваемого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 товара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723225" y="1640688"/>
            <a:ext cx="14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Товары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59375" y="3701450"/>
            <a:ext cx="267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По продажам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По поставщикам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По продавцам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По распределению товара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86475" y="3459950"/>
            <a:ext cx="14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Отчеты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189025" y="3701375"/>
            <a:ext cx="267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Информация о деятельности для стимулирующих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Личная информация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049574" y="3388400"/>
            <a:ext cx="12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Продавцы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Процессы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97413" y="1576375"/>
            <a:ext cx="2902200" cy="1454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507513" y="2103625"/>
            <a:ext cx="20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Поставка продукции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148363" y="1576375"/>
            <a:ext cx="2902200" cy="1454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3740801" y="1995925"/>
            <a:ext cx="16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Формирование отчета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6144388" y="1576375"/>
            <a:ext cx="2902200" cy="1454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6848188" y="1995925"/>
            <a:ext cx="14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Изменение баз данных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69975" y="3330975"/>
            <a:ext cx="2902200" cy="1454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773775" y="3858225"/>
            <a:ext cx="14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Продажи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3120900" y="3330975"/>
            <a:ext cx="2902200" cy="1454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3573150" y="3858225"/>
            <a:ext cx="19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Анализ продаж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6171825" y="3299800"/>
            <a:ext cx="2902200" cy="1454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6624075" y="3750525"/>
            <a:ext cx="19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ato"/>
                <a:ea typeface="Lato"/>
                <a:cs typeface="Lato"/>
                <a:sym typeface="Lato"/>
              </a:rPr>
              <a:t>Составление стимулирующих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Нулевой уровень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650" y="4057475"/>
            <a:ext cx="2128350" cy="10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050" y="4209875"/>
            <a:ext cx="2128350" cy="10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1870075"/>
            <a:ext cx="8839201" cy="233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63925" y="1657200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DFD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диаграмма</a:t>
            </a:r>
            <a:endParaRPr sz="38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288" y="-1"/>
            <a:ext cx="576872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650" y="4057475"/>
            <a:ext cx="2128350" cy="10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type="title"/>
          </p:nvPr>
        </p:nvSpPr>
        <p:spPr>
          <a:xfrm>
            <a:off x="311725" y="1599500"/>
            <a:ext cx="8520600" cy="3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Были составлены DFD-диаграммы для автоматизации процессов компании </a:t>
            </a: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«Sun-Bag». </a:t>
            </a:r>
            <a:r>
              <a:rPr lang="ru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На первом этапе выделено 5 сущностей, 5 накопителей и 6 процессов, которые в композиции образуют замкнутую систему работы компании по продажам сумок.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