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5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49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7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77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7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2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55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7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98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ABE6-4999-4BB3-9C43-F259F981A7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DD6EED-4C35-47D4-B175-D8BD6D83E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4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63040"/>
            <a:ext cx="8359744" cy="2587796"/>
          </a:xfrm>
        </p:spPr>
        <p:txBody>
          <a:bodyPr/>
          <a:lstStyle/>
          <a:p>
            <a:pPr algn="ctr"/>
            <a:r>
              <a:rPr lang="ru-RU" dirty="0" smtClean="0"/>
              <a:t>Прототип интернет-магазина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828316" y="6256142"/>
            <a:ext cx="7766936" cy="601858"/>
          </a:xfrm>
        </p:spPr>
        <p:txBody>
          <a:bodyPr/>
          <a:lstStyle/>
          <a:p>
            <a:r>
              <a:rPr lang="ru-RU" dirty="0" smtClean="0"/>
              <a:t>Попова Анна ученица 11А класса ГБОУ школы №1576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7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672854" cy="4110962"/>
          </a:xfrm>
        </p:spPr>
        <p:txBody>
          <a:bodyPr>
            <a:normAutofit/>
          </a:bodyPr>
          <a:lstStyle/>
          <a:p>
            <a:pPr indent="342900"/>
            <a:r>
              <a:rPr lang="ru-RU" sz="2400" dirty="0" smtClean="0"/>
              <a:t>Пользователь должен зарегистрироваться в системе, после чего он сможет добавлять в корзину товары, просматривать информацию о каждом товаре, в личном кабинете он может увидеть свои данные, указанные при регистрации, поменять их при желании, удалить учетную запись. Также пользователь может получать данные с сайта через </a:t>
            </a:r>
            <a:r>
              <a:rPr lang="en-US" sz="2400" dirty="0" smtClean="0"/>
              <a:t>API.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2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модули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26" y="2074161"/>
            <a:ext cx="9734360" cy="3376379"/>
          </a:xfrm>
        </p:spPr>
      </p:pic>
    </p:spTree>
    <p:extLst>
      <p:ext uri="{BB962C8B-B14F-4D97-AF65-F5344CB8AC3E}">
        <p14:creationId xmlns:p14="http://schemas.microsoft.com/office/powerpoint/2010/main" val="18950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1" y="1661459"/>
            <a:ext cx="10083091" cy="4291106"/>
          </a:xfrm>
        </p:spPr>
      </p:pic>
    </p:spTree>
    <p:extLst>
      <p:ext uri="{BB962C8B-B14F-4D97-AF65-F5344CB8AC3E}">
        <p14:creationId xmlns:p14="http://schemas.microsoft.com/office/powerpoint/2010/main" val="31889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64" y="531223"/>
            <a:ext cx="8260529" cy="5456578"/>
          </a:xfrm>
        </p:spPr>
      </p:pic>
    </p:spTree>
    <p:extLst>
      <p:ext uri="{BB962C8B-B14F-4D97-AF65-F5344CB8AC3E}">
        <p14:creationId xmlns:p14="http://schemas.microsoft.com/office/powerpoint/2010/main" val="392174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79" y="518553"/>
            <a:ext cx="7392115" cy="5951916"/>
          </a:xfrm>
        </p:spPr>
      </p:pic>
    </p:spTree>
    <p:extLst>
      <p:ext uri="{BB962C8B-B14F-4D97-AF65-F5344CB8AC3E}">
        <p14:creationId xmlns:p14="http://schemas.microsoft.com/office/powerpoint/2010/main" val="66260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42900"/>
            <a:r>
              <a:rPr lang="ru-RU" sz="2400" dirty="0" smtClean="0"/>
              <a:t>Я бы хотела в перспективе сделать автоматическую отправку пользователю </a:t>
            </a:r>
            <a:r>
              <a:rPr lang="en-US" sz="2400" dirty="0" smtClean="0"/>
              <a:t>email</a:t>
            </a:r>
            <a:r>
              <a:rPr lang="ru-RU" sz="2400" dirty="0" smtClean="0"/>
              <a:t> на почту при регистрации.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79043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85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Прототип интернет-магазина</vt:lpstr>
      <vt:lpstr>Функциональность</vt:lpstr>
      <vt:lpstr>Используемые модули</vt:lpstr>
      <vt:lpstr>Код</vt:lpstr>
      <vt:lpstr>Презентация PowerPoint</vt:lpstr>
      <vt:lpstr>Презентация PowerPoint</vt:lpstr>
      <vt:lpstr>Возможности 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интернет-магазина</dc:title>
  <dc:creator>user 2.0</dc:creator>
  <cp:lastModifiedBy>user 2.0</cp:lastModifiedBy>
  <cp:revision>2</cp:revision>
  <dcterms:created xsi:type="dcterms:W3CDTF">2021-04-22T04:47:10Z</dcterms:created>
  <dcterms:modified xsi:type="dcterms:W3CDTF">2021-04-22T05:04:15Z</dcterms:modified>
</cp:coreProperties>
</file>