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31EB-A6DD-4414-8E35-53F431378AA8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C16F-68BB-454C-ABE4-9D33064FE7D8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5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31EB-A6DD-4414-8E35-53F431378AA8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C16F-68BB-454C-ABE4-9D33064FE7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13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31EB-A6DD-4414-8E35-53F431378AA8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C16F-68BB-454C-ABE4-9D33064FE7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074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31EB-A6DD-4414-8E35-53F431378AA8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C16F-68BB-454C-ABE4-9D33064FE7D8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3944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31EB-A6DD-4414-8E35-53F431378AA8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C16F-68BB-454C-ABE4-9D33064FE7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898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31EB-A6DD-4414-8E35-53F431378AA8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C16F-68BB-454C-ABE4-9D33064FE7D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5571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31EB-A6DD-4414-8E35-53F431378AA8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C16F-68BB-454C-ABE4-9D33064FE7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768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31EB-A6DD-4414-8E35-53F431378AA8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C16F-68BB-454C-ABE4-9D33064FE7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21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31EB-A6DD-4414-8E35-53F431378AA8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C16F-68BB-454C-ABE4-9D33064FE7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30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31EB-A6DD-4414-8E35-53F431378AA8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C16F-68BB-454C-ABE4-9D33064FE7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00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31EB-A6DD-4414-8E35-53F431378AA8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C16F-68BB-454C-ABE4-9D33064FE7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84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31EB-A6DD-4414-8E35-53F431378AA8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C16F-68BB-454C-ABE4-9D33064FE7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39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31EB-A6DD-4414-8E35-53F431378AA8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C16F-68BB-454C-ABE4-9D33064FE7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74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31EB-A6DD-4414-8E35-53F431378AA8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C16F-68BB-454C-ABE4-9D33064FE7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23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31EB-A6DD-4414-8E35-53F431378AA8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C16F-68BB-454C-ABE4-9D33064FE7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28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31EB-A6DD-4414-8E35-53F431378AA8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C16F-68BB-454C-ABE4-9D33064FE7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19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31EB-A6DD-4414-8E35-53F431378AA8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C16F-68BB-454C-ABE4-9D33064FE7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64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53531EB-A6DD-4414-8E35-53F431378AA8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B53C16F-68BB-454C-ABE4-9D33064FE7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391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yceum.yandex.ru/courses/352/groups/2527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Змейка.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учеников 11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класса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Школы ГБОУ № 1576</a:t>
            </a: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Хайдукова Павла и Поповой Ани.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53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62149" y="1166558"/>
            <a:ext cx="4004463" cy="4223005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69578" y="1166558"/>
            <a:ext cx="5282338" cy="4223081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Змейка. Игра со всеми нам известными правилами.</a:t>
            </a:r>
          </a:p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фотографии представлен начальный экран где пользователь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видит название игры, авторов проекта и кнопку для начала игры.</a:t>
            </a:r>
          </a:p>
        </p:txBody>
      </p:sp>
    </p:spTree>
    <p:extLst>
      <p:ext uri="{BB962C8B-B14F-4D97-AF65-F5344CB8AC3E}">
        <p14:creationId xmlns:p14="http://schemas.microsoft.com/office/powerpoint/2010/main" val="163716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417" y="0"/>
            <a:ext cx="8534400" cy="1507067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кода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8417" y="1507067"/>
            <a:ext cx="4767354" cy="3614738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38718" y="1507067"/>
            <a:ext cx="5147293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2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6166" y="-85575"/>
            <a:ext cx="8534400" cy="1507067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Использованные библиотеки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6166" y="1212485"/>
            <a:ext cx="5968001" cy="1449797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6166" y="3240193"/>
            <a:ext cx="7945983" cy="2699052"/>
          </a:xfrm>
        </p:spPr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Место где получены сведения для создания проекта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https://lyceum.yandex.ru/courses/352/groups/2527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7325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2803395"/>
            <a:ext cx="4476924" cy="205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05592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</TotalTime>
  <Words>69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Century Gothic</vt:lpstr>
      <vt:lpstr>Times New Roman</vt:lpstr>
      <vt:lpstr>Wingdings 3</vt:lpstr>
      <vt:lpstr>Сектор</vt:lpstr>
      <vt:lpstr>Змейка.</vt:lpstr>
      <vt:lpstr>Презентация PowerPoint</vt:lpstr>
      <vt:lpstr>Часть кода:</vt:lpstr>
      <vt:lpstr>Использованные библиотеки: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Змейка</dc:title>
  <dc:creator>vladimir khaidukov</dc:creator>
  <cp:lastModifiedBy>vladimir khaidukov</cp:lastModifiedBy>
  <cp:revision>4</cp:revision>
  <dcterms:created xsi:type="dcterms:W3CDTF">2021-02-02T15:49:34Z</dcterms:created>
  <dcterms:modified xsi:type="dcterms:W3CDTF">2021-02-02T16:23:01Z</dcterms:modified>
</cp:coreProperties>
</file>