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1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7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94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898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57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6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21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84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9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3531EB-A6DD-4414-8E35-53F431378AA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53C16F-68BB-454C-ABE4-9D33064FE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1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yceum.yandex.ru/courses/352/groups/252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учеников 11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Школы ГБОУ № 1576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Хайдукова Павла и Поповой Ани.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69578" y="1166558"/>
            <a:ext cx="5282338" cy="4223081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Змейка.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правила которой знает каждый.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фотографии представлен начальный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пользователь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видит название игры, авторов проекта и кнопку для начала игры.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5" y="685799"/>
            <a:ext cx="5412975" cy="5412975"/>
          </a:xfrm>
        </p:spPr>
      </p:pic>
    </p:spTree>
    <p:extLst>
      <p:ext uri="{BB962C8B-B14F-4D97-AF65-F5344CB8AC3E}">
        <p14:creationId xmlns:p14="http://schemas.microsoft.com/office/powerpoint/2010/main" val="16371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5450" y="757646"/>
            <a:ext cx="8107679" cy="751355"/>
          </a:xfrm>
        </p:spPr>
        <p:txBody>
          <a:bodyPr>
            <a:normAutofit/>
          </a:bodyPr>
          <a:lstStyle/>
          <a:p>
            <a:r>
              <a:rPr lang="ru-RU" dirty="0" smtClean="0"/>
              <a:t>Процесс и конец игры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0" y="1704702"/>
            <a:ext cx="4896394" cy="4896394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42" y="1686085"/>
            <a:ext cx="4819218" cy="4819218"/>
          </a:xfrm>
        </p:spPr>
      </p:pic>
    </p:spTree>
    <p:extLst>
      <p:ext uri="{BB962C8B-B14F-4D97-AF65-F5344CB8AC3E}">
        <p14:creationId xmlns:p14="http://schemas.microsoft.com/office/powerpoint/2010/main" val="139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417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кода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417" y="1507067"/>
            <a:ext cx="4767354" cy="361473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8718" y="1507067"/>
            <a:ext cx="514729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166" y="-85575"/>
            <a:ext cx="8534400" cy="15070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166" y="1212485"/>
            <a:ext cx="5968001" cy="1449797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6166" y="3240193"/>
            <a:ext cx="7945983" cy="2699052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где получены сведения для создания проекта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https://lyceum.yandex.ru/courses/352/groups/2527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3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803395"/>
            <a:ext cx="4476924" cy="20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74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3</vt:lpstr>
      <vt:lpstr>Сектор</vt:lpstr>
      <vt:lpstr>Змейка.</vt:lpstr>
      <vt:lpstr>Презентация PowerPoint</vt:lpstr>
      <vt:lpstr>Процесс и конец игры</vt:lpstr>
      <vt:lpstr>Часть кода:</vt:lpstr>
      <vt:lpstr>Использованные библиотеки: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vladimir khaidukov</dc:creator>
  <cp:lastModifiedBy>user 2.0</cp:lastModifiedBy>
  <cp:revision>6</cp:revision>
  <dcterms:created xsi:type="dcterms:W3CDTF">2021-02-02T15:49:34Z</dcterms:created>
  <dcterms:modified xsi:type="dcterms:W3CDTF">2021-02-02T18:11:41Z</dcterms:modified>
</cp:coreProperties>
</file>