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432DF93-6711-4C40-BBD3-463EE588DB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Раздел без заголовка" id="{46C17EDF-C835-460C-A6CD-698F53DAE3AD}">
          <p14:sldIdLst/>
        </p14:section>
        <p14:section name="Раздел без заголовка" id="{449818B8-B28C-4E48-B579-B80DB75816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53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86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8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72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85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3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57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2DE6-BCD6-446D-8983-0CDA95D3DD72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A55B-88C7-4DBD-A20B-C936B88FA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0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yrilq@yandex.ru" TargetMode="External"/><Relationship Id="rId2" Type="http://schemas.openxmlformats.org/officeDocument/2006/relationships/hyperlink" Target="mailto:arbuzovfp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3565" y="1416279"/>
            <a:ext cx="9144000" cy="2387600"/>
          </a:xfrm>
        </p:spPr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7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Списковые включения и генераторы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удобочитаемость</a:t>
            </a:r>
          </a:p>
          <a:p>
            <a:r>
              <a:rPr lang="ru-RU" dirty="0">
                <a:latin typeface="+mj-lt"/>
              </a:rPr>
              <a:t>с</a:t>
            </a:r>
            <a:r>
              <a:rPr lang="ru-RU" dirty="0" smtClean="0">
                <a:latin typeface="+mj-lt"/>
              </a:rPr>
              <a:t>корость</a:t>
            </a:r>
          </a:p>
          <a:p>
            <a:r>
              <a:rPr lang="ru-RU" dirty="0">
                <a:latin typeface="+mj-lt"/>
              </a:rPr>
              <a:t>и</a:t>
            </a:r>
            <a:r>
              <a:rPr lang="ru-RU" dirty="0" smtClean="0">
                <a:latin typeface="+mj-lt"/>
              </a:rPr>
              <a:t>спользование памяти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821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Кортежи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н</a:t>
            </a:r>
            <a:r>
              <a:rPr lang="ru-RU" dirty="0" smtClean="0">
                <a:latin typeface="+mj-lt"/>
              </a:rPr>
              <a:t>еизменяемые списки</a:t>
            </a:r>
          </a:p>
          <a:p>
            <a:r>
              <a:rPr lang="ru-RU" dirty="0">
                <a:latin typeface="+mj-lt"/>
              </a:rPr>
              <a:t>з</a:t>
            </a:r>
            <a:r>
              <a:rPr lang="ru-RU" dirty="0" smtClean="0">
                <a:latin typeface="+mj-lt"/>
              </a:rPr>
              <a:t>аписи с неименованными полями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6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Альтернативы спискам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Массивы</a:t>
            </a:r>
          </a:p>
          <a:p>
            <a:r>
              <a:rPr lang="en-US" dirty="0" err="1" smtClean="0">
                <a:latin typeface="+mj-lt"/>
              </a:rPr>
              <a:t>NumPy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</a:t>
            </a:r>
            <a:r>
              <a:rPr lang="en-US" dirty="0" err="1" smtClean="0">
                <a:latin typeface="+mj-lt"/>
              </a:rPr>
              <a:t>SciPy</a:t>
            </a:r>
            <a:endParaRPr lang="en-US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очереди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36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8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6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нас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Федор</a:t>
            </a:r>
          </a:p>
          <a:p>
            <a:r>
              <a:rPr lang="ru-RU" dirty="0" smtClean="0">
                <a:latin typeface="+mj-lt"/>
              </a:rPr>
              <a:t>Разработчик в </a:t>
            </a:r>
            <a:r>
              <a:rPr lang="en-US" dirty="0" err="1">
                <a:latin typeface="+mj-lt"/>
              </a:rPr>
              <a:t>T</a:t>
            </a:r>
            <a:r>
              <a:rPr lang="en-US" dirty="0" err="1" smtClean="0">
                <a:latin typeface="+mj-lt"/>
              </a:rPr>
              <a:t>inkoff</a:t>
            </a:r>
            <a:r>
              <a:rPr lang="en-US" dirty="0" smtClean="0">
                <a:latin typeface="+mj-lt"/>
              </a:rPr>
              <a:t> bank</a:t>
            </a:r>
          </a:p>
          <a:p>
            <a:r>
              <a:rPr lang="ru-RU" dirty="0" smtClean="0">
                <a:latin typeface="+mj-lt"/>
              </a:rPr>
              <a:t>В </a:t>
            </a:r>
            <a:r>
              <a:rPr lang="ru-RU" dirty="0" err="1" smtClean="0">
                <a:latin typeface="+mj-lt"/>
              </a:rPr>
              <a:t>бэкенде</a:t>
            </a:r>
            <a:r>
              <a:rPr lang="ru-RU" dirty="0" smtClean="0">
                <a:latin typeface="+mj-lt"/>
              </a:rPr>
              <a:t> еще с тех времен, когда это так не называлось</a:t>
            </a:r>
          </a:p>
          <a:p>
            <a:r>
              <a:rPr lang="ru-RU" dirty="0" smtClean="0">
                <a:latin typeface="+mj-lt"/>
              </a:rPr>
              <a:t>Почта: </a:t>
            </a:r>
            <a:r>
              <a:rPr lang="en-US" dirty="0" smtClean="0">
                <a:latin typeface="+mj-lt"/>
                <a:hlinkClick r:id="rId2"/>
              </a:rPr>
              <a:t>arbuzovfp@gmail.com</a:t>
            </a:r>
            <a:r>
              <a:rPr lang="en-US" dirty="0" smtClean="0">
                <a:latin typeface="+mj-lt"/>
              </a:rPr>
              <a:t> Telegram: +7-(925)-259-53-31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Кирилл</a:t>
            </a:r>
          </a:p>
          <a:p>
            <a:r>
              <a:rPr lang="ru-RU" dirty="0" smtClean="0">
                <a:latin typeface="+mj-lt"/>
              </a:rPr>
              <a:t>Работал в </a:t>
            </a:r>
            <a:r>
              <a:rPr lang="ru-RU" dirty="0" err="1" smtClean="0">
                <a:latin typeface="+mj-lt"/>
              </a:rPr>
              <a:t>Райфа</a:t>
            </a:r>
            <a:r>
              <a:rPr lang="ru-RU" dirty="0" err="1">
                <a:latin typeface="+mj-lt"/>
              </a:rPr>
              <a:t>й</a:t>
            </a:r>
            <a:r>
              <a:rPr lang="ru-RU" dirty="0" err="1" smtClean="0">
                <a:latin typeface="+mj-lt"/>
              </a:rPr>
              <a:t>зен</a:t>
            </a:r>
            <a:r>
              <a:rPr lang="ru-RU" dirty="0" smtClean="0">
                <a:latin typeface="+mj-lt"/>
              </a:rPr>
              <a:t> банке, </a:t>
            </a:r>
            <a:r>
              <a:rPr lang="en-US" dirty="0" smtClean="0">
                <a:latin typeface="+mj-lt"/>
              </a:rPr>
              <a:t>McKinsey</a:t>
            </a:r>
          </a:p>
          <a:p>
            <a:r>
              <a:rPr lang="ru-RU" dirty="0" smtClean="0">
                <a:latin typeface="+mj-lt"/>
              </a:rPr>
              <a:t>Дышу и живу </a:t>
            </a:r>
            <a:r>
              <a:rPr lang="en-US" dirty="0" smtClean="0">
                <a:latin typeface="+mj-lt"/>
              </a:rPr>
              <a:t>python </a:t>
            </a:r>
            <a:r>
              <a:rPr lang="ru-RU" dirty="0" smtClean="0">
                <a:latin typeface="+mj-lt"/>
              </a:rPr>
              <a:t>разработкой</a:t>
            </a:r>
          </a:p>
          <a:p>
            <a:r>
              <a:rPr lang="ru-RU" dirty="0" smtClean="0">
                <a:latin typeface="+mj-lt"/>
              </a:rPr>
              <a:t>Почта: </a:t>
            </a:r>
            <a:r>
              <a:rPr lang="en-US" dirty="0" smtClean="0">
                <a:latin typeface="+mj-lt"/>
                <a:hlinkClick r:id="rId3"/>
              </a:rPr>
              <a:t>cyrilq@yandex.ru</a:t>
            </a:r>
            <a:r>
              <a:rPr lang="en-US" dirty="0" smtClean="0">
                <a:latin typeface="+mj-lt"/>
              </a:rPr>
              <a:t> Telegram: +7-(915)-605-12-47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этом курсе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Читается в первый раз</a:t>
            </a:r>
          </a:p>
          <a:p>
            <a:r>
              <a:rPr lang="ru-RU" dirty="0" smtClean="0">
                <a:latin typeface="+mj-lt"/>
              </a:rPr>
              <a:t>6 лекций</a:t>
            </a:r>
            <a:r>
              <a:rPr lang="en-US" dirty="0" smtClean="0">
                <a:latin typeface="+mj-lt"/>
              </a:rPr>
              <a:t>, 4 </a:t>
            </a:r>
            <a:r>
              <a:rPr lang="ru-RU" dirty="0" smtClean="0">
                <a:latin typeface="+mj-lt"/>
              </a:rPr>
              <a:t>домашних задания</a:t>
            </a:r>
            <a:r>
              <a:rPr lang="en-US" dirty="0" smtClean="0">
                <a:latin typeface="+mj-lt"/>
              </a:rPr>
              <a:t>, 1 </a:t>
            </a:r>
            <a:r>
              <a:rPr lang="ru-RU" dirty="0" smtClean="0">
                <a:latin typeface="+mj-lt"/>
              </a:rPr>
              <a:t>выпускной проект</a:t>
            </a:r>
          </a:p>
          <a:p>
            <a:r>
              <a:rPr lang="ru-RU" dirty="0" smtClean="0">
                <a:latin typeface="+mj-lt"/>
              </a:rPr>
              <a:t>18:00 каждый четверг, Февраль 2019</a:t>
            </a:r>
          </a:p>
          <a:p>
            <a:r>
              <a:rPr lang="ru-RU" dirty="0" smtClean="0">
                <a:latin typeface="+mj-lt"/>
              </a:rPr>
              <a:t>Слайды будут доступны на </a:t>
            </a:r>
            <a:r>
              <a:rPr lang="en-US" dirty="0" err="1" smtClean="0">
                <a:latin typeface="+mj-lt"/>
              </a:rPr>
              <a:t>github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17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прохождения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Домашние работы</a:t>
            </a:r>
          </a:p>
          <a:p>
            <a:r>
              <a:rPr lang="ru-RU" dirty="0" smtClean="0">
                <a:latin typeface="+mj-lt"/>
              </a:rPr>
              <a:t>Выпускной проект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Основы языка</a:t>
            </a:r>
          </a:p>
          <a:p>
            <a:r>
              <a:rPr lang="ru-RU" dirty="0" smtClean="0">
                <a:latin typeface="+mj-lt"/>
              </a:rPr>
              <a:t>Системы контроля версий</a:t>
            </a:r>
          </a:p>
          <a:p>
            <a:r>
              <a:rPr lang="ru-RU" dirty="0" smtClean="0">
                <a:latin typeface="+mj-lt"/>
              </a:rPr>
              <a:t>Практики написания чистого кода</a:t>
            </a:r>
          </a:p>
          <a:p>
            <a:r>
              <a:rPr lang="ru-RU" dirty="0" smtClean="0">
                <a:latin typeface="+mj-lt"/>
              </a:rPr>
              <a:t>Паттерны проектирования</a:t>
            </a:r>
          </a:p>
          <a:p>
            <a:r>
              <a:rPr lang="ru-RU" dirty="0" smtClean="0">
                <a:latin typeface="+mj-lt"/>
              </a:rPr>
              <a:t>сервис-ориентированная архитектура</a:t>
            </a:r>
          </a:p>
          <a:p>
            <a:r>
              <a:rPr lang="ru-RU" dirty="0" smtClean="0">
                <a:latin typeface="+mj-lt"/>
              </a:rPr>
              <a:t>Разработка </a:t>
            </a:r>
            <a:r>
              <a:rPr lang="en-US" dirty="0" smtClean="0">
                <a:latin typeface="+mj-lt"/>
              </a:rPr>
              <a:t>enterprise</a:t>
            </a:r>
            <a:r>
              <a:rPr lang="ru-RU" dirty="0" smtClean="0">
                <a:latin typeface="+mj-lt"/>
              </a:rPr>
              <a:t>-приложений</a:t>
            </a:r>
          </a:p>
          <a:p>
            <a:r>
              <a:rPr lang="ru-RU" dirty="0" smtClean="0">
                <a:latin typeface="+mj-lt"/>
              </a:rPr>
              <a:t>Работа в команде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37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303565" y="14162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Основы языка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8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Встроенные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None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Логические значения</a:t>
            </a:r>
            <a:endParaRPr lang="en-US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Числовые типы</a:t>
            </a:r>
          </a:p>
          <a:p>
            <a:r>
              <a:rPr lang="ru-RU" dirty="0" smtClean="0">
                <a:latin typeface="+mj-lt"/>
              </a:rPr>
              <a:t>Прочие типы(файлы, исключения и т. д.)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14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Встроенные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Контейнерные последовательности 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list, tuple, </a:t>
            </a:r>
            <a:r>
              <a:rPr lang="en-US" dirty="0" err="1" smtClean="0">
                <a:latin typeface="+mj-lt"/>
              </a:rPr>
              <a:t>collections.deque</a:t>
            </a:r>
            <a:endParaRPr lang="en-US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Плоские последовательности 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str</a:t>
            </a:r>
            <a:r>
              <a:rPr lang="en-US" dirty="0" smtClean="0">
                <a:latin typeface="+mj-lt"/>
              </a:rPr>
              <a:t>, bytes, </a:t>
            </a:r>
            <a:r>
              <a:rPr lang="en-US" dirty="0" err="1" smtClean="0">
                <a:latin typeface="+mj-lt"/>
              </a:rPr>
              <a:t>bytearray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memoryview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array.array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618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Встроенные последовательности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Изменяемые последовательности 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list,</a:t>
            </a:r>
            <a:r>
              <a:rPr lang="ru-RU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bytearray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array.array</a:t>
            </a:r>
            <a:endParaRPr lang="en-US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Неизменяемые последовательности 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str</a:t>
            </a:r>
            <a:r>
              <a:rPr lang="en-US" dirty="0" smtClean="0">
                <a:latin typeface="+mj-lt"/>
              </a:rPr>
              <a:t>, tuple, bytes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6651" t="29881" r="10130" b="29405"/>
          <a:stretch/>
        </p:blipFill>
        <p:spPr>
          <a:xfrm>
            <a:off x="1224643" y="3820884"/>
            <a:ext cx="8311243" cy="27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15523</TotalTime>
  <Words>161</Words>
  <Application>Microsoft Office PowerPoint</Application>
  <PresentationFormat>Широкоэкранный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Введение в Python</vt:lpstr>
      <vt:lpstr>Про нас</vt:lpstr>
      <vt:lpstr>Об этом курсе</vt:lpstr>
      <vt:lpstr>Условия прохождения</vt:lpstr>
      <vt:lpstr>Темы курса</vt:lpstr>
      <vt:lpstr>Презентация PowerPoint</vt:lpstr>
      <vt:lpstr>Встроенные типы</vt:lpstr>
      <vt:lpstr>Встроенные последовательности</vt:lpstr>
      <vt:lpstr>Встроенные последовательности</vt:lpstr>
      <vt:lpstr>Списковые включения и генераторы</vt:lpstr>
      <vt:lpstr>Кортежи</vt:lpstr>
      <vt:lpstr>Альтернативы спискам</vt:lpstr>
      <vt:lpstr>Словари</vt:lpstr>
      <vt:lpstr>Множества</vt:lpstr>
    </vt:vector>
  </TitlesOfParts>
  <Company>Tinkoff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Python</dc:title>
  <dc:creator>Arbuzov Fedor Petrovich</dc:creator>
  <cp:lastModifiedBy>Arbuzov Fedor Petrovich</cp:lastModifiedBy>
  <cp:revision>18</cp:revision>
  <dcterms:created xsi:type="dcterms:W3CDTF">2018-12-05T08:49:21Z</dcterms:created>
  <dcterms:modified xsi:type="dcterms:W3CDTF">2018-12-19T10:46:24Z</dcterms:modified>
</cp:coreProperties>
</file>