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5" r:id="rId3"/>
    <p:sldId id="263" r:id="rId4"/>
    <p:sldId id="264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ssol K" initials="MK" lastIdx="1" clrIdx="0">
    <p:extLst>
      <p:ext uri="{19B8F6BF-5375-455C-9EA6-DF929625EA0E}">
        <p15:presenceInfo xmlns:p15="http://schemas.microsoft.com/office/powerpoint/2012/main" userId="5aad2f7d0bed858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F933"/>
    <a:srgbClr val="CFAFE7"/>
    <a:srgbClr val="CA98D8"/>
    <a:srgbClr val="B381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24T23:09:44.735" idx="1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3E33B-8F27-41FA-AAF2-75398398CCA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3FEA3-3D81-4CDB-9D6D-37F6E30B4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7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3FEA3-3D81-4CDB-9D6D-37F6E30B4C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72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3FEA3-3D81-4CDB-9D6D-37F6E30B4C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35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3FEA3-3D81-4CDB-9D6D-37F6E30B4C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85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you want?</a:t>
            </a:r>
          </a:p>
          <a:p>
            <a:r>
              <a:rPr lang="en-US" dirty="0"/>
              <a:t>Da 3 </a:t>
            </a:r>
            <a:r>
              <a:rPr lang="en-US" dirty="0" err="1"/>
              <a:t>opcoes</a:t>
            </a:r>
            <a:r>
              <a:rPr lang="en-US" dirty="0"/>
              <a:t>                            Where is the address to get it?  Where to deliver it?  -submit button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B3FEA3-3D81-4CDB-9D6D-37F6E30B4C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20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Qdo</a:t>
            </a:r>
            <a:r>
              <a:rPr lang="en-US" dirty="0"/>
              <a:t> </a:t>
            </a:r>
            <a:r>
              <a:rPr lang="en-US" dirty="0" err="1"/>
              <a:t>clica</a:t>
            </a:r>
            <a:r>
              <a:rPr lang="en-US" dirty="0"/>
              <a:t> submit, some a </a:t>
            </a:r>
            <a:r>
              <a:rPr lang="en-US" dirty="0" err="1"/>
              <a:t>linha</a:t>
            </a:r>
            <a:r>
              <a:rPr lang="en-US" dirty="0"/>
              <a:t> de </a:t>
            </a:r>
            <a:r>
              <a:rPr lang="en-US" dirty="0" err="1"/>
              <a:t>opcao</a:t>
            </a:r>
            <a:r>
              <a:rPr lang="en-US" dirty="0"/>
              <a:t> e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pra</a:t>
            </a:r>
            <a:r>
              <a:rPr lang="en-US" dirty="0"/>
              <a:t> </a:t>
            </a:r>
            <a:r>
              <a:rPr lang="en-US" dirty="0" err="1"/>
              <a:t>tela</a:t>
            </a:r>
            <a:r>
              <a:rPr lang="en-US" dirty="0"/>
              <a:t> </a:t>
            </a:r>
            <a:r>
              <a:rPr lang="en-US" dirty="0" err="1"/>
              <a:t>rosa</a:t>
            </a:r>
            <a:r>
              <a:rPr lang="en-US" dirty="0"/>
              <a:t> a info – </a:t>
            </a:r>
            <a:r>
              <a:rPr lang="en-US" dirty="0" err="1"/>
              <a:t>manda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call que </a:t>
            </a:r>
            <a:r>
              <a:rPr lang="en-US" dirty="0" err="1"/>
              <a:t>armazena</a:t>
            </a:r>
            <a:r>
              <a:rPr lang="en-US" dirty="0"/>
              <a:t> no </a:t>
            </a:r>
            <a:r>
              <a:rPr lang="en-US" dirty="0" err="1"/>
              <a:t>servidor</a:t>
            </a:r>
            <a:r>
              <a:rPr lang="en-US" dirty="0"/>
              <a:t> com </a:t>
            </a:r>
            <a:r>
              <a:rPr lang="en-US" dirty="0" err="1"/>
              <a:t>aquela</a:t>
            </a:r>
            <a:r>
              <a:rPr lang="en-US" dirty="0"/>
              <a:t> info. A </a:t>
            </a:r>
            <a:r>
              <a:rPr lang="en-US" dirty="0" err="1"/>
              <a:t>tela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refresh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aquela</a:t>
            </a:r>
            <a:r>
              <a:rPr lang="en-US" dirty="0"/>
              <a:t> </a:t>
            </a:r>
            <a:r>
              <a:rPr lang="en-US" dirty="0" err="1"/>
              <a:t>opcao</a:t>
            </a:r>
            <a:r>
              <a:rPr lang="en-US" dirty="0"/>
              <a:t> que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escolhida</a:t>
            </a:r>
            <a:r>
              <a:rPr lang="en-US" dirty="0"/>
              <a:t>. A </a:t>
            </a:r>
            <a:r>
              <a:rPr lang="en-US" dirty="0" err="1"/>
              <a:t>api</a:t>
            </a:r>
            <a:r>
              <a:rPr lang="en-US" dirty="0"/>
              <a:t> filtra. To </a:t>
            </a:r>
            <a:r>
              <a:rPr lang="en-US" dirty="0" err="1"/>
              <a:t>oferecendo</a:t>
            </a:r>
            <a:r>
              <a:rPr lang="en-US" dirty="0"/>
              <a:t> </a:t>
            </a:r>
            <a:r>
              <a:rPr lang="en-US" dirty="0" err="1"/>
              <a:t>ajuda</a:t>
            </a:r>
            <a:r>
              <a:rPr lang="en-US" dirty="0"/>
              <a:t> </a:t>
            </a:r>
            <a:r>
              <a:rPr lang="en-US" dirty="0" err="1"/>
              <a:t>aqui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B3FEA3-3D81-4CDB-9D6D-37F6E30B4C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95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6A73-844C-4E21-89BE-816A10F8FAAD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140D-B230-40CD-90A3-3EDC214BC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0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6A73-844C-4E21-89BE-816A10F8FAAD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140D-B230-40CD-90A3-3EDC214BC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7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6A73-844C-4E21-89BE-816A10F8FAAD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140D-B230-40CD-90A3-3EDC214BC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68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6A73-844C-4E21-89BE-816A10F8FAAD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140D-B230-40CD-90A3-3EDC214BC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90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6A73-844C-4E21-89BE-816A10F8FAAD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140D-B230-40CD-90A3-3EDC214BC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08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6A73-844C-4E21-89BE-816A10F8FAAD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140D-B230-40CD-90A3-3EDC214BC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55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6A73-844C-4E21-89BE-816A10F8FAAD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140D-B230-40CD-90A3-3EDC214BC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58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6A73-844C-4E21-89BE-816A10F8FAAD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140D-B230-40CD-90A3-3EDC214BC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77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6A73-844C-4E21-89BE-816A10F8FAAD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140D-B230-40CD-90A3-3EDC214BC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99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6A73-844C-4E21-89BE-816A10F8FAAD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140D-B230-40CD-90A3-3EDC214BC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06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6A73-844C-4E21-89BE-816A10F8FAAD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140D-B230-40CD-90A3-3EDC214BC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33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06A73-844C-4E21-89BE-816A10F8FAAD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E140D-B230-40CD-90A3-3EDC214BC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6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7679" y="1122364"/>
            <a:ext cx="9144000" cy="238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52711" y="1147139"/>
            <a:ext cx="9393936" cy="44572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52711" y="1122065"/>
            <a:ext cx="9393936" cy="8412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711" y="1122065"/>
            <a:ext cx="871728" cy="8504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87752" y="1283558"/>
            <a:ext cx="1929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Connecting</a:t>
            </a:r>
          </a:p>
          <a:p>
            <a:r>
              <a:rPr lang="en-US" dirty="0"/>
              <a:t>   People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58968" y="1283558"/>
            <a:ext cx="134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816" y="2690910"/>
            <a:ext cx="2397375" cy="10589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764" y="2791326"/>
            <a:ext cx="2453819" cy="94429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768514" y="2506244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here to find how to help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41816" y="2321578"/>
            <a:ext cx="273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here to find help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786033" y="3702457"/>
            <a:ext cx="2997045" cy="1783647"/>
          </a:xfrm>
          <a:prstGeom prst="rect">
            <a:avLst/>
          </a:prstGeom>
          <a:solidFill>
            <a:srgbClr val="CFAF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739965" y="3339150"/>
            <a:ext cx="296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My help bucket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564184"/>
              </p:ext>
            </p:extLst>
          </p:nvPr>
        </p:nvGraphicFramePr>
        <p:xfrm>
          <a:off x="4517136" y="3709335"/>
          <a:ext cx="3729397" cy="1777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6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51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Walk</a:t>
                      </a:r>
                      <a:r>
                        <a:rPr lang="en-US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dog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1F93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E1F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8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Drop</a:t>
                      </a:r>
                      <a:r>
                        <a:rPr lang="en-US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food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1F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85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Drop medication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1F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85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Walk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 dog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1F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606" y="3709336"/>
            <a:ext cx="419175" cy="41917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581" y="4154799"/>
            <a:ext cx="486450" cy="48645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368" y="4626598"/>
            <a:ext cx="441791" cy="39713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078" y="5054580"/>
            <a:ext cx="428399" cy="42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588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7679" y="1122364"/>
            <a:ext cx="9144000" cy="238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52711" y="1147139"/>
            <a:ext cx="9393936" cy="44572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52711" y="1122065"/>
            <a:ext cx="9393936" cy="8412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711" y="1122065"/>
            <a:ext cx="871728" cy="8504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87752" y="1283558"/>
            <a:ext cx="1929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Connecting</a:t>
            </a:r>
          </a:p>
          <a:p>
            <a:r>
              <a:rPr lang="en-US" dirty="0"/>
              <a:t>   People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58968" y="1283558"/>
            <a:ext cx="134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903769"/>
            <a:ext cx="2831153" cy="12505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561" y="2904348"/>
            <a:ext cx="3249601" cy="125053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768514" y="2506244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here to find how to help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64701" y="2463421"/>
            <a:ext cx="273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here to find help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909431" y="2875576"/>
            <a:ext cx="2528980" cy="1353529"/>
          </a:xfrm>
          <a:prstGeom prst="rect">
            <a:avLst/>
          </a:prstGeom>
          <a:solidFill>
            <a:srgbClr val="CFAF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739965" y="3339150"/>
            <a:ext cx="296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My help bucket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250206"/>
              </p:ext>
            </p:extLst>
          </p:nvPr>
        </p:nvGraphicFramePr>
        <p:xfrm>
          <a:off x="5935907" y="6887307"/>
          <a:ext cx="3729397" cy="1777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6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51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Walk</a:t>
                      </a:r>
                      <a:r>
                        <a:rPr lang="en-US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dog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1F93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E1F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8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Drop</a:t>
                      </a:r>
                      <a:r>
                        <a:rPr lang="en-US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food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1F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85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Drop medication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1F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85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Walk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 dog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1F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342" y="6851470"/>
            <a:ext cx="419175" cy="41917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186" y="6887307"/>
            <a:ext cx="486450" cy="48645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895" y="6980179"/>
            <a:ext cx="441791" cy="39713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274" y="6997501"/>
            <a:ext cx="428399" cy="4283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F5E095-C9B0-4F09-BB71-5B03224161AA}"/>
              </a:ext>
            </a:extLst>
          </p:cNvPr>
          <p:cNvSpPr txBox="1"/>
          <p:nvPr/>
        </p:nvSpPr>
        <p:spPr>
          <a:xfrm>
            <a:off x="7909431" y="2506244"/>
            <a:ext cx="2285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help bucket</a:t>
            </a:r>
          </a:p>
        </p:txBody>
      </p:sp>
    </p:spTree>
    <p:extLst>
      <p:ext uri="{BB962C8B-B14F-4D97-AF65-F5344CB8AC3E}">
        <p14:creationId xmlns:p14="http://schemas.microsoft.com/office/powerpoint/2010/main" val="140553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7679" y="1122364"/>
            <a:ext cx="9144000" cy="238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52711" y="1147139"/>
            <a:ext cx="9393936" cy="44572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52711" y="1122065"/>
            <a:ext cx="9393936" cy="8412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711" y="1122065"/>
            <a:ext cx="871728" cy="8504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87752" y="1283558"/>
            <a:ext cx="1929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Connecting</a:t>
            </a:r>
          </a:p>
          <a:p>
            <a:r>
              <a:rPr lang="en-US" dirty="0"/>
              <a:t>   People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58968" y="1283558"/>
            <a:ext cx="134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816" y="2690910"/>
            <a:ext cx="2397375" cy="10589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764" y="2791326"/>
            <a:ext cx="2453819" cy="94429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768514" y="2506244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here to find how to help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41816" y="2321578"/>
            <a:ext cx="273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here to find help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786033" y="3702457"/>
            <a:ext cx="2997045" cy="1783647"/>
          </a:xfrm>
          <a:prstGeom prst="rect">
            <a:avLst/>
          </a:prstGeom>
          <a:solidFill>
            <a:srgbClr val="CFAF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739965" y="3339150"/>
            <a:ext cx="296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My help bucket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4436532" y="3683000"/>
          <a:ext cx="3810001" cy="1803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6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47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Walk</a:t>
                      </a:r>
                      <a:r>
                        <a:rPr lang="en-US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dog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1F93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E1F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31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Drop</a:t>
                      </a:r>
                      <a:r>
                        <a:rPr lang="en-US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food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1F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31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Drop medication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1F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31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Walk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 dog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1F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606" y="3709336"/>
            <a:ext cx="419175" cy="41917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581" y="4154799"/>
            <a:ext cx="486450" cy="48645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368" y="4626598"/>
            <a:ext cx="441791" cy="39713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078" y="5054580"/>
            <a:ext cx="428399" cy="42839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739965" y="1652890"/>
            <a:ext cx="2812302" cy="2758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232400" y="1972531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Facebook log 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232401" y="2590799"/>
            <a:ext cx="1955800" cy="43792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5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C4F4243-8264-4908-A625-BE9541150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447205"/>
              </p:ext>
            </p:extLst>
          </p:nvPr>
        </p:nvGraphicFramePr>
        <p:xfrm>
          <a:off x="1908510" y="719666"/>
          <a:ext cx="831515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1719">
                  <a:extLst>
                    <a:ext uri="{9D8B030D-6E8A-4147-A177-3AD203B41FA5}">
                      <a16:colId xmlns:a16="http://schemas.microsoft.com/office/drawing/2014/main" val="2518541829"/>
                    </a:ext>
                  </a:extLst>
                </a:gridCol>
                <a:gridCol w="2771719">
                  <a:extLst>
                    <a:ext uri="{9D8B030D-6E8A-4147-A177-3AD203B41FA5}">
                      <a16:colId xmlns:a16="http://schemas.microsoft.com/office/drawing/2014/main" val="419876027"/>
                    </a:ext>
                  </a:extLst>
                </a:gridCol>
                <a:gridCol w="2771719">
                  <a:extLst>
                    <a:ext uri="{9D8B030D-6E8A-4147-A177-3AD203B41FA5}">
                      <a16:colId xmlns:a16="http://schemas.microsoft.com/office/drawing/2014/main" val="979230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What can I help you with?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 of origin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Destination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86964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F37BA67-0844-4A26-97D9-9DBDD5F89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510" y="1267325"/>
            <a:ext cx="2709448" cy="319889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DE8A44A-A0D4-4D3A-89D3-653C41AF14FF}"/>
              </a:ext>
            </a:extLst>
          </p:cNvPr>
          <p:cNvSpPr/>
          <p:nvPr/>
        </p:nvSpPr>
        <p:spPr>
          <a:xfrm>
            <a:off x="4910328" y="1472184"/>
            <a:ext cx="2231136" cy="2852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7A0F14-1718-41EC-9508-01EB864A64AC}"/>
              </a:ext>
            </a:extLst>
          </p:cNvPr>
          <p:cNvSpPr/>
          <p:nvPr/>
        </p:nvSpPr>
        <p:spPr>
          <a:xfrm>
            <a:off x="7738634" y="1440309"/>
            <a:ext cx="2231136" cy="2852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A4CE951-CF88-47C6-ABDC-362975062172}"/>
              </a:ext>
            </a:extLst>
          </p:cNvPr>
          <p:cNvSpPr/>
          <p:nvPr/>
        </p:nvSpPr>
        <p:spPr>
          <a:xfrm>
            <a:off x="8878824" y="5321808"/>
            <a:ext cx="1664208" cy="8165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2013858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34084" y="1106425"/>
            <a:ext cx="9393936" cy="43251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0" y="1106425"/>
            <a:ext cx="9393936" cy="84124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HEOOAOOAMKM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22364"/>
            <a:ext cx="871728" cy="8504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87752" y="1283558"/>
            <a:ext cx="1929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Connecting</a:t>
            </a:r>
          </a:p>
          <a:p>
            <a:r>
              <a:rPr lang="en-US" dirty="0"/>
              <a:t>   People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58968" y="1283558"/>
            <a:ext cx="134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 us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626507"/>
              </p:ext>
            </p:extLst>
          </p:nvPr>
        </p:nvGraphicFramePr>
        <p:xfrm>
          <a:off x="2326302" y="2336800"/>
          <a:ext cx="8128000" cy="3005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2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5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708">
                <a:tc>
                  <a:txBody>
                    <a:bodyPr/>
                    <a:lstStyle/>
                    <a:p>
                      <a:r>
                        <a:rPr lang="en-US" dirty="0"/>
                        <a:t>Dog</a:t>
                      </a:r>
                      <a:r>
                        <a:rPr lang="en-US" baseline="0" dirty="0"/>
                        <a:t> walk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708">
                <a:tc>
                  <a:txBody>
                    <a:bodyPr/>
                    <a:lstStyle/>
                    <a:p>
                      <a:r>
                        <a:rPr lang="en-US" dirty="0"/>
                        <a:t>Food</a:t>
                      </a:r>
                      <a:r>
                        <a:rPr lang="en-US" baseline="0" dirty="0"/>
                        <a:t> delivery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708">
                <a:tc>
                  <a:txBody>
                    <a:bodyPr/>
                    <a:lstStyle/>
                    <a:p>
                      <a:r>
                        <a:rPr lang="en-US" dirty="0"/>
                        <a:t>Dog</a:t>
                      </a:r>
                      <a:r>
                        <a:rPr lang="en-US" baseline="0" dirty="0"/>
                        <a:t> walk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708">
                <a:tc>
                  <a:txBody>
                    <a:bodyPr/>
                    <a:lstStyle/>
                    <a:p>
                      <a:r>
                        <a:rPr lang="en-US" dirty="0"/>
                        <a:t>Food</a:t>
                      </a:r>
                      <a:r>
                        <a:rPr lang="en-US" baseline="0" dirty="0"/>
                        <a:t> delivery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708">
                <a:tc>
                  <a:txBody>
                    <a:bodyPr/>
                    <a:lstStyle/>
                    <a:p>
                      <a:r>
                        <a:rPr lang="en-US" dirty="0"/>
                        <a:t>Emotional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708">
                <a:tc>
                  <a:txBody>
                    <a:bodyPr/>
                    <a:lstStyle/>
                    <a:p>
                      <a:r>
                        <a:rPr lang="en-US" dirty="0"/>
                        <a:t>Meal delivery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7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70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066" y="2700770"/>
            <a:ext cx="420341" cy="42034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540" y="3086630"/>
            <a:ext cx="420341" cy="42034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488" y="3457029"/>
            <a:ext cx="403919" cy="40391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488" y="3857203"/>
            <a:ext cx="403919" cy="4039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87BEEB-749E-4C1E-85E7-5E942B06D2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3740" y="2365100"/>
            <a:ext cx="420341" cy="346163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5685098-2748-480A-8E31-EDE56107D5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057624"/>
              </p:ext>
            </p:extLst>
          </p:nvPr>
        </p:nvGraphicFramePr>
        <p:xfrm>
          <a:off x="6718515" y="2355742"/>
          <a:ext cx="2899954" cy="365760"/>
        </p:xfrm>
        <a:graphic>
          <a:graphicData uri="http://schemas.openxmlformats.org/drawingml/2006/table">
            <a:tbl>
              <a:tblPr/>
              <a:tblGrid>
                <a:gridCol w="2899954">
                  <a:extLst>
                    <a:ext uri="{9D8B030D-6E8A-4147-A177-3AD203B41FA5}">
                      <a16:colId xmlns:a16="http://schemas.microsoft.com/office/drawing/2014/main" val="2777036827"/>
                    </a:ext>
                  </a:extLst>
                </a:gridCol>
              </a:tblGrid>
              <a:tr h="345028">
                <a:tc>
                  <a:txBody>
                    <a:bodyPr/>
                    <a:lstStyle/>
                    <a:p>
                      <a:r>
                        <a:rPr lang="en-US" dirty="0"/>
                        <a:t>Marissol Ferreira Karczeski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4835524"/>
                  </a:ext>
                </a:extLst>
              </a:tr>
            </a:tbl>
          </a:graphicData>
        </a:graphic>
      </p:graphicFrame>
      <p:sp>
        <p:nvSpPr>
          <p:cNvPr id="24" name="Oval 23">
            <a:extLst>
              <a:ext uri="{FF2B5EF4-FFF2-40B4-BE49-F238E27FC236}">
                <a16:creationId xmlns:a16="http://schemas.microsoft.com/office/drawing/2014/main" id="{60CCDF5A-983C-4612-80B8-B6F8131B98CC}"/>
              </a:ext>
            </a:extLst>
          </p:cNvPr>
          <p:cNvSpPr/>
          <p:nvPr/>
        </p:nvSpPr>
        <p:spPr>
          <a:xfrm>
            <a:off x="9274003" y="4855248"/>
            <a:ext cx="1225257" cy="46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327997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206</Words>
  <Application>Microsoft Office PowerPoint</Application>
  <PresentationFormat>Widescreen</PresentationFormat>
  <Paragraphs>57</Paragraphs>
  <Slides>5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fatinha romanhol</dc:creator>
  <cp:lastModifiedBy>Marissol K</cp:lastModifiedBy>
  <cp:revision>19</cp:revision>
  <dcterms:created xsi:type="dcterms:W3CDTF">2020-03-25T02:02:58Z</dcterms:created>
  <dcterms:modified xsi:type="dcterms:W3CDTF">2020-03-25T06:12:36Z</dcterms:modified>
</cp:coreProperties>
</file>