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6516-6894-40E0-9ADC-9A8FF29A29EA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8B89-2ECE-4E5F-BFD8-CCC569B1E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53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6516-6894-40E0-9ADC-9A8FF29A29EA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8B89-2ECE-4E5F-BFD8-CCC569B1E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23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6516-6894-40E0-9ADC-9A8FF29A29EA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8B89-2ECE-4E5F-BFD8-CCC569B1E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86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6516-6894-40E0-9ADC-9A8FF29A29EA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8B89-2ECE-4E5F-BFD8-CCC569B1E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13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6516-6894-40E0-9ADC-9A8FF29A29EA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8B89-2ECE-4E5F-BFD8-CCC569B1E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67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6516-6894-40E0-9ADC-9A8FF29A29EA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8B89-2ECE-4E5F-BFD8-CCC569B1E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7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6516-6894-40E0-9ADC-9A8FF29A29EA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8B89-2ECE-4E5F-BFD8-CCC569B1E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20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6516-6894-40E0-9ADC-9A8FF29A29EA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8B89-2ECE-4E5F-BFD8-CCC569B1E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16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6516-6894-40E0-9ADC-9A8FF29A29EA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8B89-2ECE-4E5F-BFD8-CCC569B1E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52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6516-6894-40E0-9ADC-9A8FF29A29EA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8B89-2ECE-4E5F-BFD8-CCC569B1E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67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6516-6894-40E0-9ADC-9A8FF29A29EA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8B89-2ECE-4E5F-BFD8-CCC569B1E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21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96516-6894-40E0-9ADC-9A8FF29A29EA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B89-2ECE-4E5F-BFD8-CCC569B1E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17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4331" y="551288"/>
            <a:ext cx="9144000" cy="2387600"/>
          </a:xfrm>
        </p:spPr>
        <p:txBody>
          <a:bodyPr/>
          <a:lstStyle/>
          <a:p>
            <a:r>
              <a:rPr lang="ru-RU" b="1" dirty="0" smtClean="0"/>
              <a:t>Бот-подборщик </a:t>
            </a:r>
            <a:br>
              <a:rPr lang="ru-RU" b="1" dirty="0" smtClean="0"/>
            </a:br>
            <a:r>
              <a:rPr lang="ru-RU" b="1" dirty="0" smtClean="0"/>
              <a:t>пород собак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866811" y="4847363"/>
            <a:ext cx="1463040" cy="1448934"/>
          </a:xfrm>
        </p:spPr>
        <p:txBody>
          <a:bodyPr/>
          <a:lstStyle/>
          <a:p>
            <a:pPr algn="r"/>
            <a:r>
              <a:rPr lang="ru-RU" dirty="0" smtClean="0"/>
              <a:t>Азарова Анна</a:t>
            </a:r>
            <a:endParaRPr lang="ru-RU" dirty="0"/>
          </a:p>
        </p:txBody>
      </p:sp>
      <p:pic>
        <p:nvPicPr>
          <p:cNvPr id="1026" name="Picture 2" descr="https://api.zapovednik96.ru/articles/post_5c92727d3a3c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58" y="3204913"/>
            <a:ext cx="7246546" cy="302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23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0747" y="248479"/>
            <a:ext cx="540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6. Облачение кода в пользовательский интерфейс.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6" y="575357"/>
            <a:ext cx="5309653" cy="61909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045" y="1844501"/>
            <a:ext cx="4265538" cy="4650400"/>
          </a:xfrm>
          <a:prstGeom prst="rect">
            <a:avLst/>
          </a:prstGeom>
        </p:spPr>
      </p:pic>
      <p:pic>
        <p:nvPicPr>
          <p:cNvPr id="4098" name="Picture 2" descr="https://sun9-7.userapi.com/impg/MxLRVFujez11mzi6ONSEVRAdeNU_iRYcFxBAoA/A4LZPZSnJaI.jpg?size=998x2160&amp;quality=95&amp;sign=67b4b327aeac7843a1d583c54db2dcb9&amp;type=alb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583" y="129209"/>
            <a:ext cx="3066594" cy="663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15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7765" y="2782957"/>
            <a:ext cx="82365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/>
              <a:t>Спасибо за внимание!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16226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661" y="360458"/>
            <a:ext cx="11537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Цель:</a:t>
            </a:r>
          </a:p>
          <a:p>
            <a:r>
              <a:rPr lang="ru-RU" sz="2400" dirty="0" smtClean="0"/>
              <a:t>создать бот, который сэкономит время на ручном просмотре сайта с породами собак. Бот задаёт пользователю вопросы, касающиеся основных характеристик, и на основании полученных ответов создаёт подборку подходящих пород со ссылками на их страницы на сайте, где пользователь может уже более подробно изучить каждую из них.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09661" y="2947078"/>
            <a:ext cx="111700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Задачи</a:t>
            </a:r>
            <a:r>
              <a:rPr lang="ru-RU" sz="2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с</a:t>
            </a:r>
            <a:r>
              <a:rPr lang="ru-RU" sz="2400" dirty="0" err="1" smtClean="0"/>
              <a:t>парсить</a:t>
            </a:r>
            <a:r>
              <a:rPr lang="ru-RU" sz="2400" dirty="0" smtClean="0"/>
              <a:t> сайт с большим количеством пород собак и их описанием (более 180 пород)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отредактировать полученный </a:t>
            </a:r>
            <a:r>
              <a:rPr lang="ru-RU" sz="2400" dirty="0" err="1" smtClean="0"/>
              <a:t>датафрейм</a:t>
            </a:r>
            <a:r>
              <a:rPr lang="ru-RU" sz="2400" dirty="0" smtClean="0"/>
              <a:t> для удобства дальнейшей работы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</a:t>
            </a:r>
            <a:r>
              <a:rPr lang="ru-RU" sz="2400" dirty="0" smtClean="0"/>
              <a:t>аписать код, взаимодействующий с пользователем и фильтрующий полученные ответы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а</a:t>
            </a:r>
            <a:r>
              <a:rPr lang="ru-RU" sz="2400" dirty="0" smtClean="0"/>
              <a:t>даптировать код для создания </a:t>
            </a:r>
            <a:r>
              <a:rPr lang="ru-RU" sz="2400" dirty="0" err="1" smtClean="0"/>
              <a:t>телеграм</a:t>
            </a:r>
            <a:r>
              <a:rPr lang="ru-RU" sz="2400" dirty="0" smtClean="0"/>
              <a:t>-бота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977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48066" y="279689"/>
            <a:ext cx="16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Ход работы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78710" y="802909"/>
            <a:ext cx="11388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1. </a:t>
            </a:r>
            <a:r>
              <a:rPr lang="ru-RU" sz="2400" i="1" dirty="0" smtClean="0"/>
              <a:t>Поиск сайта </a:t>
            </a:r>
            <a:r>
              <a:rPr lang="ru-RU" sz="2400" dirty="0" smtClean="0"/>
              <a:t>с большим количеством пород</a:t>
            </a:r>
            <a:r>
              <a:rPr lang="ru-RU" sz="2400" dirty="0"/>
              <a:t> </a:t>
            </a:r>
            <a:r>
              <a:rPr lang="ru-RU" sz="2400" dirty="0" smtClean="0"/>
              <a:t>и подробным, более-менее систематизированным описанием. 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2" y="1888435"/>
            <a:ext cx="11412634" cy="453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174" y="496957"/>
            <a:ext cx="11589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2. </a:t>
            </a:r>
            <a:r>
              <a:rPr lang="ru-RU" sz="2400" i="1" dirty="0" err="1" smtClean="0"/>
              <a:t>Парсинг</a:t>
            </a:r>
            <a:r>
              <a:rPr lang="ru-RU" sz="2400" i="1" dirty="0" smtClean="0"/>
              <a:t> главной страницы </a:t>
            </a:r>
            <a:r>
              <a:rPr lang="ru-RU" sz="2400" dirty="0" smtClean="0"/>
              <a:t>для извлечения всех пород. Создание списка из породы и ссылки на её страницу. 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117"/>
            <a:ext cx="120205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973" y="0"/>
            <a:ext cx="118674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3. </a:t>
            </a:r>
            <a:r>
              <a:rPr lang="ru-RU" sz="2400" i="1" dirty="0" err="1" smtClean="0"/>
              <a:t>Парсинг</a:t>
            </a:r>
            <a:r>
              <a:rPr lang="ru-RU" sz="2400" i="1" dirty="0" smtClean="0"/>
              <a:t> каждой страницы с породами </a:t>
            </a:r>
          </a:p>
          <a:p>
            <a:r>
              <a:rPr lang="ru-RU" sz="2400" dirty="0" smtClean="0"/>
              <a:t>На этом этапе пришлось перейти из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dirty="0" err="1" smtClean="0"/>
              <a:t>Colab</a:t>
            </a:r>
            <a:r>
              <a:rPr lang="ru-RU" sz="2400" dirty="0" smtClean="0"/>
              <a:t>, потому что </a:t>
            </a:r>
            <a:r>
              <a:rPr lang="en-US" sz="2400" dirty="0" err="1" smtClean="0"/>
              <a:t>Jupyter</a:t>
            </a:r>
            <a:r>
              <a:rPr lang="ru-RU" sz="2400" dirty="0" smtClean="0"/>
              <a:t> не справлялся и многократно терял связь с сервером.</a:t>
            </a:r>
            <a:r>
              <a:rPr lang="en-US" sz="2400" dirty="0" smtClean="0"/>
              <a:t>  </a:t>
            </a:r>
            <a:r>
              <a:rPr lang="ru-RU" sz="2400" dirty="0" smtClean="0"/>
              <a:t>Но в итоге был получен список из 180+ «супов». 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4. </a:t>
            </a:r>
            <a:r>
              <a:rPr lang="ru-RU" sz="2400" i="1" dirty="0" smtClean="0"/>
              <a:t>Составление </a:t>
            </a:r>
            <a:r>
              <a:rPr lang="ru-RU" sz="2400" i="1" dirty="0" err="1" smtClean="0"/>
              <a:t>датафрейма</a:t>
            </a:r>
            <a:r>
              <a:rPr lang="ru-RU" sz="2400" i="1" dirty="0" smtClean="0"/>
              <a:t> </a:t>
            </a:r>
          </a:p>
          <a:p>
            <a:r>
              <a:rPr lang="ru-RU" sz="2400" dirty="0" smtClean="0"/>
              <a:t>Хотя в целом структура всех страниц была одинаковой, попалась пара трудностей: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рост у всех пород записан по-разному (одним числом или двумя числами через дефис, тире или знак погрешности).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</a:t>
            </a:r>
            <a:r>
              <a:rPr lang="ru-RU" sz="2400" dirty="0" smtClean="0"/>
              <a:t> некоторых пород отсутствовали блоки с нужной информацией</a:t>
            </a:r>
          </a:p>
          <a:p>
            <a:r>
              <a:rPr lang="ru-RU" sz="2400" dirty="0" smtClean="0"/>
              <a:t>В результате была получена таблица с названием породы, ростом, кратким описанием и 9 столбцами с характеристиками.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3" y="4084358"/>
            <a:ext cx="11929625" cy="26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896" y="318052"/>
            <a:ext cx="107541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4. </a:t>
            </a:r>
            <a:r>
              <a:rPr lang="ru-RU" sz="2400" i="1" dirty="0" smtClean="0"/>
              <a:t>Предобработка таблицы</a:t>
            </a:r>
          </a:p>
          <a:p>
            <a:r>
              <a:rPr lang="ru-RU" sz="2400" dirty="0" smtClean="0"/>
              <a:t>Для дальнейшей работы нужно было внести в таблицу два изменения: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На базе столбца «Рост» создать новый, более удобный «Размер». Все ячейки из «Роста» были приведены к единому формату «ХХ см» и распределены по трём категориям: «Маленькая», «Средняя» и «Крупная». Эти данные отображены в новой графе «Размер» напротив каждой породы.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Удалить из ячеек с характеристиками лишнюю информацию (от «Умеренная (Рейтинг 3/5)» оставить только нужную оценку «3»). 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" y="3374979"/>
            <a:ext cx="11771386" cy="33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88" y="187258"/>
            <a:ext cx="112065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Где-то через две недели, когда я уже была близка к завершению работы, мой код внезапно начал выдавать пустые результаты и ошибки. Я долго не могла понять, в чём дело, а потом решила заново распечатать </a:t>
            </a:r>
            <a:r>
              <a:rPr lang="ru-RU" sz="2400" dirty="0" err="1" smtClean="0"/>
              <a:t>датафрейм</a:t>
            </a:r>
            <a:r>
              <a:rPr lang="ru-RU" sz="2400" dirty="0" smtClean="0"/>
              <a:t>. А там во всех графах с характеристиками было пусто. Оказалось, что сайт изменился и в текстовых данных появилось много пробелов, которые моя старая </a:t>
            </a:r>
            <a:r>
              <a:rPr lang="ru-RU" sz="2400" dirty="0" err="1" smtClean="0"/>
              <a:t>регулярка</a:t>
            </a:r>
            <a:r>
              <a:rPr lang="ru-RU" sz="2400" dirty="0" smtClean="0"/>
              <a:t>, естественно, не учитывала. Пришлось переделывать </a:t>
            </a:r>
            <a:r>
              <a:rPr lang="ru-RU" sz="2400" dirty="0" smtClean="0">
                <a:sym typeface="Wingdings" panose="05000000000000000000" pitchFamily="2" charset="2"/>
              </a:rPr>
              <a:t></a:t>
            </a:r>
            <a:endParaRPr lang="ru-RU" sz="2400" dirty="0"/>
          </a:p>
        </p:txBody>
      </p:sp>
      <p:pic>
        <p:nvPicPr>
          <p:cNvPr id="2050" name="Picture 2" descr="IT-котики все украдено с группы вк IT-ко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10" y="2495582"/>
            <a:ext cx="6321782" cy="405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84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103" y="427381"/>
            <a:ext cx="11310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5. Код взаимодействия с пользователем и фильтрации ответов. </a:t>
            </a:r>
          </a:p>
          <a:p>
            <a:r>
              <a:rPr lang="ru-RU" dirty="0" smtClean="0"/>
              <a:t>В вопросе про размер пользователь может выбрать  «Большая», «Средняя», «Маленькая» или «Любая», в вопросах о чертах характера – цифру от 1 до 5, как в </a:t>
            </a:r>
            <a:r>
              <a:rPr lang="ru-RU" dirty="0" err="1" smtClean="0"/>
              <a:t>датафрейме</a:t>
            </a:r>
            <a:r>
              <a:rPr lang="ru-RU" dirty="0" smtClean="0"/>
              <a:t>. Размер программа подбирает по точному совпадению с ответом, а в характеристиках есть условие: по совпадению или лучше. Например, если пользователь указал, что готов на собаку с обучаемостью 3/5, то программа предложит породы с рейтингом 3, 4 и 5, а если готов к шуму на 2/5, программа покажет и более тихих собак с рейтингом 1/5.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908" y="2181707"/>
            <a:ext cx="7600080" cy="438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7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093" y="2342397"/>
            <a:ext cx="4546758" cy="23309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000" y="158274"/>
            <a:ext cx="118210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Помимо названия породы и ссылки на неё в выводе изначально задумывалось также и облако слов. Оно должно было состоять из нескольких самых частых прилагательных в описании породы. Предполагалось, что это будет что-то вроде «Активный, весёлый, верный, большой, игривый…», ибо при чтении описания именно эти характеристики бросаются в глаза. Но ожидание не совпало с реальностью. Даже после добавления в стоп-лист полусотни слов картина не особо изменилась.</a:t>
            </a:r>
          </a:p>
          <a:p>
            <a:r>
              <a:rPr lang="ru-RU" sz="2000" dirty="0" smtClean="0"/>
              <a:t> Если бы это играло важную роль в задумке, конечно, можно было бы обойти это каким-то сложным путём, но в данном боте это должно было стать просто бонусом, поэтому было принято решение оставить эту идею до лучших времён.</a:t>
            </a:r>
            <a:endParaRPr lang="ru-RU" sz="2000" dirty="0"/>
          </a:p>
        </p:txBody>
      </p:sp>
      <p:sp>
        <p:nvSpPr>
          <p:cNvPr id="3" name="AutoShape 2" descr="data:image/png;base64,iVBORw0KGgoAAAANSUhEUgAAAxYAAAGVCAYAAABjBWf4AAAAOnRFWHRTb2Z0d2FyZQBNYXRwbG90bGliIHZlcnNpb24zLjEwLjAsIGh0dHBzOi8vbWF0cGxvdGxpYi5vcmcvlHJYcgAAAAlwSFlzAAAPYQAAD2EBqD+naQABAABJREFUeJzs/Xd4XOl52P1/z5negEHvjahsINg7d7nc3rRF0sqWJct2JMd24iROcfJL8sZ54zeJneoq2yq2Za+k9UqrrdzlNvbeKwiA6L1jML2cc35/DElxdzkDTAEw5D6f66J0SZzyDDGYOffz3EXSNE1DEARBEARBEAQhBfJSL0AQBEEQBEEQhHufCCwEQRAEQRAEQUiZCCwEQRAEQRAEQUiZCCwEQRAEQRAEQUiZCCwEQRAEQRAEQUiZCCwEQRAEQRAEQUiZCCwEQRAEQRAEQUiZCCwEQRAEQRAEQUiZCCwEQRAEQRAEQUiZfqkXIAiC8GmapqFpoKgqqqahqCoARr0evU7shwjzF44oBMMRVE2769/LkoTNbESSpLQ9py8QQlFV7vaMEqDX6bCYDGl7PkEQhEwhAgtBEJacoqpElFt/FEJhhbEZDzcGJ+kYHOfGwASyLPFLj6xn28rqpV6ucA9599R1/vi1I0y5fXf9+4pCJ3/zuy+RY7em5fk0DX7rj17jUvcwd4tlZFnigeZl/K/feDYtzycIgpBJRGAhCMKiUlSVcCQaPIQi0T+j0246hybpGBjnxuAEXSPTuDz+T9yv0Gmnb3RaBBZCQrJtFnS62KcREUVlfMabtsAioqgMT7nvGlQAGPQ6su2WtDyXIAhCphGBhSAIC0ZVNUIRhWAoTCAcIRCKMOHy0j08yY2hSTpv/nF5/HdNG7mT2xegf3wGTdPSmrYi3N/ys63odbqYfx+OKIxMuWkoL0jL8/WPTeMPhWP+vdmgpzDbnpbnEgRByDQisBAEIW0UVSUQiuANhPAFQri8AfrHZugYnODG4ASdQ5NMznpR1LnCiM/yhyKMTLnxBcLYLMYFWL1wPyrOdWAyxA4sguEIHYPj7GpelpbnO9naRziixPx7i8lAWUF2Wp5LEAQh04jAQhCElEQUFbcvwLTHz/iMl67hSdr6x2kfGKdvdBpfMPbubaJc3gBDky7q07S7LNz/cuxW8hw2+kZn7lrAHQiFudY7SiiiYNTHDkDmwxcIcfRKd9zAwmExUVeal9LzCIIg3KKqGmPjs4yOugCwWIzU1RYhy3c/2ff5ggyPuPB4AgCUlDjJy7WjS1NjFBFYCIKQME3TCIajtRF9YzNc7hriXMcgbf3jeAOhBXtelzfAwIQILIT5k2WJpspCrvaOEAhFPvP34YhK59AkXcOTNFUUJv08mqZxorWPq72jMU/kdLJEYY6d6uLcpJ9HEAThToqqsv/gdf7qewcAWFZdwP/9n7+Aw3H3Wq4bnWN8728OcenKAAC/9esP8fSTLSKwEARh8WmaRkRR6R+b4XL3CIcvd3GuY5CZTxVaLxSXx8/guGtRnku4f6xrKOOdk613DSwApmZ9vHfqOpWFTqym5NLsuoen+PH+83j8sQNrh9XEuvpy0WpWEIS0kSWJ8rKc2//bHwzT3TtB86qKz9w2ElEZGJpmZGwWAKvVSG6uDaMxfeGACCwEQZgXTdOYdvs53dbPB2fbOX6tF38a05zuRidL2C0mHFYTDquZ/Cwr2Tbzgj6ncP9ZU1tKkdOOy+u/a7cmjz/Ex+dv0FRZxM5VNQnV8CiKyo2hCX7w/lmudI/cnrnyaZIExTlZ7FhVneSrEARB+CxZllhWU0CWw8ysO8DsrJ8jxzqorMjDmf3zbnfhcISunglOne5ifNwNQF1tIcVFzphpU8kQgYUgCHNSNY3u4Un2nrzOW8evMeHypv05TAYd2TYLTruZLJuZbJuFHIeFQqedohw7RTkOinIcFGTb0v7cwv0t12FlZ3MNPaPTBMN3P7UYmpzl+++eYnrWR0tdKWUF2dgtJuQYHciCoQgj027a+sd4+3grp9v6Yz42gM1kZNuqamrL8tPymgRBEAAkSSInx8b2bfW8u+8yXm+QA4euYzYaqK0txGIxoKoak5MeTp3p4szZHjRNw2E3s2nDsk+cdqRlPZoWq9u2IAhC9KTictcwL398no/PdSTV0enTLEYDToeFXIeFXIcVp91CfraN4lwHhTl2ipx2CpwOcuyWtO6kCJ9fPSNT/Ou/fJuuocm4rY2zrCZW1RSzvLKIkrwssm1mTAY9er0MWrQ9rScQYmzaTVv/OOc6BplweWNO9gbQ62TW1pXx77+6h8qi9H6JC4IgKIpK+41Rvv2XH3O1dRBV1dDpJLIcFhwOM4qiMePy4fUGAXBmW9m5vYEXnltPdVV6NztEYCEIQlyXu4f59pvHOHGtL6n763UyOXYLBU47Bdk28p02CrKjpxCFOQ6KcuwUZNuxW4xiPoWwoF7Zf4E/ff3ovBsMWEwGcuwWLCYDRr0OjWh72llvAJc3QES5e9rTnSQJqoty+afP7+DBltoUX4EgCMLdhcMKV64N8tH+a3R2jTE+7sbjDRAOK0iShNlswJltpazUSfPqCnZub6C8LDftm3cisBAEIaaOgQn++GdHOHa1O+Yk4U/TyTJ5WVbKCrIpy8uiJC+L4lzH7VSmQqcdm9koTiKERefxB/mzN47x2qFLhOcRFKRKkqCiwMmvPL6Rp7asQJ+mriuCIAh3o6oarlkfnV3jjI66mHX7bwcWFouBHKeNyoo8ystysCzQPCgRWAiCcFcTLi//5yeH+OBs+7x2Zu0WI00VhaxeVkJNcS6l+dmU5DnIc1gxGkQ5l5AZhqdm+dt9Z3j7+LW0zlj5NAloqSvjSw8089DaOvE7IAjC54IILARB+IxwROG7e0/y8kfn8c2RNmIy6FhRVcxDa+tYVVNMTUkuDosZkdUkZCJN0xib8fDe6TY+ONNOa9/ovE/j5qvQaWd3Sx0Pr6+npa4UnSxOKgRB+HwQgYUgCJ9x+FIXf/jKAYYmXHELXbNtZh5e38CTm5toqigU/fmFe4KmafiDYa70jHDhxhBn2vtp7x9n1hdM+jENOpllpfm01JWyvr6M5tpSCrJtCdUNBYNhDh9t58KlfkAjP8/Bww+toLxs/gP13J4A+w+00n5jBICy0hz27F5BYUFWzPv4fCHeee8ivX0T83qO3Bw7v/xL22MO1GrvGOHQ0XZmZrzYbWZ2P7CcxobiuI85M+PjBz88RigUPUWSJImSEie/+OUtd739xKSbY8dv3H6d8ciyhMGgx2E3k5/voG5ZIfV1RXEHgvX2TfLxgWtMTnmwWkxs31rPmubPzgW4k8vl45WfnmZ21g9ogERujo1f/eWdn3qtXg4fbaetY+61z0VCorGxhKefWDPnbcPhCCMjLtpvjDI0PMPsrJ9wRMFk1JOTY6OiPJflTaU4s60Jp6qOjLg4cOg6A0NTCd3vwV3LaV5dHvNEz+0OcPBwG9fbhwCorirg0T0rycq6+/C3RPgDId546zwDg9E1l5fm8uUvbprXaz98tJ0LF/sIhsIYjQZeenEjRUXZt/9e0zTefPsCHZ2jGPQya1uq2LWjMaH1dXWPc/hoO+MTszjsZr7wzDqK73gOgNffOkdn5xiSJFFVmceLz2+I+5iBQJgTJzs5e74H7ea3u8Gg56nHm6mrLUpofbGIs1lBED5hwuXl1YMXGZ12xw0qnHYzz+9YzfM7VlGWny0Kr4V7hiRJWM1GNjZWsLyykO2rqhmccNE3NkPf2DSjU24mZ33M+oL4AiFCEQVFVZGQ0OtkzEYDdouRXIeVwhw7FYVOqotzKM93Ul7gpCDbllQNkayTmZzycuRYOy6XH7vNREV5LkWF2RgMujnvr2ka09Nefvr6Wfr6J9HpZHZub+Cpx+NfdPr9IU6c6uTc+d55rbOiPJev/eLWmBfmI6MuDhxsZXBohrxcO02NJXMGFvs+vMzbey8QDitA9Ge0YnlpzMDC4w5y9nwPh460z7leSQKdTsZkMuCwmykocLBqRRnPPrWW4uLsu95nYtLNwSNt9PZO4nRaqSjPnTOwOHi4jbf3XsDtDtz+/yrKcz8TWHh9Ic6e7+Xg4bY51z6f1+bzh+IGFpqmMTzi4tCRNs5f6GV4xMWMy0cgEEZRVPR6XXRQWk40/37H1nq2bqnDap1/Dv7klIeDh69zvT2xYKmqMp+Vy0shxp5UIBjm3IVe9h9sBWDj+hp2bm9IS2ARDiscO3GDyzcnUK9eVc6XXtxINJExvrb2EfZ9cAWvL4jVauTxR1Z9IrAAOHOuhyPH2jGb9FgsxoQDi7HxWQ4fbaeza4yCfAcP7mr6TGBx9nwPR491IEsS69fVzBlYdHWP8dbeC5y78PPfdbPZwPq11SKwEARhYXx0roOrPaNx6yocFhNf2LaKlx5soTDHvoirE4T0kSQJh9XMyupillcW4g2EcXn9ePwhfMEQwbBC+GZQET3cl5AlCb1exqjXYzHpsZuNZNksZNtM6GQ5pQDboNexcnkp1ZX5XLzcj8cb5NKVflavKo974nBLOKzQcWOUoaFpINpScsXyUhyO+EMlwxEFVfn5NoJBr0PWffJ1hMMKahpaTd/N0NA07+67fDuoSDdNi04cjkSCeL1BRkZddHWPMTY2yz/5zYc/MUQsWSOjLt7/6Mrtdp6ZQlVVbnSO8dPXz3DmXA/T097PpP6FQhFCoQgzMz56eye40TlK/+AULz6/AbvNNK/3dDis4PMv7MBUITVuT4Cz53ppbRte0OcRgYUgCLeNTLn58Gw7s75AzNsY9To2NlXwlYdEUCHcP2RZvjnh3bSk61h2M02ntW2IUEjhzNkeHt69koJ8x5wXeF5f9OTh1qZAQYGDdS1Vc94v4A8Tifz8ov6Xf2k79XVFyDdPJDRV4/s/OMz1BbogeePtCwwPzwDRtKVkApjmVeXs2N5ATs5nB2iqiorHG6Svb5IjxzuYnPTg9YY4daabA4eu89wz61J9Cez74Aq9vZOoqjbna8hx2njxufXs2N5w17+fmHDz4cfRlqEAa1ZXsHNHA9l3CYAkoKjw7qcumhZN6Xr5x8c5faYbfyCMxWKgob6Y1SvLKSzMQq+TcXuCdHWPcfZcD5NTHgYGp3njrfNYLQaefXodZvPcKa6hcOR2UFVYkMUDuxppqP/sKVVX1xgffHSViUnPnI8ppNeNG6McO3EDvz908zNBS3t9GYjAQhCEOxy50k3v2EzMIXgSUJLn4Jcf20BRjmNxFycInwMWs4GVK8o4fbab3r5JRsdmaW0boqYmH7st9smDpmm4ZrycOdcDgNlkoHZZIRXlc9dneLxBQjdPC2RZomVNJSuWl94OSFRV5bU3zqb+4u7ievswR461EworyLLE+rXVnD7bnfDjFBVls3nDMkpKnJ/5O03TiERUvL4g27bW8V//8G1cLj8+f4iTp7tSDixudI1y7HgHXl8ISYJ1LdWcv9iLEuPU12IxsHx5GU2Nd/+c7e2b5Nz5Xjpv/u/i4my2bKqNeWoVK+1uetrDh/uvcepMN4FAmKLCLJ54vJmd2xrIzbFhNhuQpOhpjtsTYMe2ev7uR8e5cWOUGZePV187w8oVZTQ1zd2AIBRS8HijG1JOp5W1a6rYsK76M7ezWY0cPd4Bk3EfTkizqWkvp89209UdDVYrKnIJhxSGR2bS/lyiVYUgCAD4gyGOXulmxuOPeRur2cgXd61heWXhIq5MED4/JEli1coyqqvykaToRN1TZ7qZnPLGvV8oFOHCpX5cLh8AOTlW1rdUYTTOvX/o9gQIhSIAOBzmee1Qp4Oqqrz+5jnGJ9wAbN64jNplyX22SJKETi9jMOg+88do1GO1GinIj57grFldCUT/bcfH3Sm/hvf2XWZgcBpN01jXUk1jQ3HcGhtJitbq3G2tBoMOvf6TKXWyHP/2d6t1UVWVnr4JPvjoKoFAGIfDzJ7dK3ju6bXUVOfjdFoxmw2YTAZsNhPFRdls2riMLz2/kfy86En0xKSHt9+9RDgUP0VNUVT8/tDt95DFbMBhN8Vcq6jHW1yaptFxY4QjxzoIhRUqynJoWV1BjjP1FMC7EYGFIAgAXOwcpm90JmZthSRBRaGTp7cuR6+bu5BUEITk5ObYWLG89HZaz5WrgwwMTH0iXenTAoEwR451oGnR39XCwixaWirn9XxTUx78N9tK5zptGPS6Rbn4O322hwsX+wiHFQwGHV/50uYFb1Ot08lYbgZOkiRhMqWWuHHx8gDnLvThD4TQ63W8+Px6LJal747nmvVz9mwvEzeDttqaAnbtiBY9x/rZGg16tm2po6w053ZgdORYBz5fiHgNREPhCG6P/3ZajdlsSKjwe8l8Tnqijo3PcvxkJ0ND09ETyZYqVq8qX7DnE4GFIAgAnGsfYHI29q6oUa/nyU1NZFnjF4IKgpAaWZZpaa683WY2GAxz+mw3rtm7nyaqqsbo2CyXr/YDYLeZWb2qnOys+e1Ijk+48fluBha5NvTz6ECVqmAowptvn2dyKppr//BDK6ldVnh713uheL1BrlyLdgEyGnWsWpH8BVYoFGHfB5cZGppG02DXjgaaGkpipkAtJpfLz8Ur/WhaNJiqKM+jprpgzoDRYjFQU11wO+DyeALc6Io/6yUUjOBy/fy9abUYsS1xrZIQpSgq7R2jHD7SjqJq1FQXsHnjMux284K9T0WNxRJQFJVxl4crPaN0DIwzODHL2LSbWV8AfyiCoqgYDTosJgO5DitledlUFeewqrqY+vJ8TAa9OErMUL5giLa+ca72jNA3NsPwpIsptx9/KHwzh1jGatLjsJopyXVQUZhDY0UBK6qKyMuyLtnP1eMP0to3htsfu6OJ1Wzg8U2N4r0nCItgWU0BdbWFtHeMEAiEOX6ik6efWENuzmdnY9xqmxm6mbLidFrZsrF2Xi1vVVVjbHz2dmBRVpaDOcVd/Pk4ePg67R0jRCIqdpuJL72wAZNJT3COtJtEaVo0AJie9nC9fZg33jrP8IgLSZKoLM/j+WeTr684caqTa61DBEMRbFYTzz69lqwsC6FQJO4O/0LTNA2PJ0B3T3Quic1morDQMa+WxZIkkZNrQ6/XAdEuT8Mjrttd0e4mEIwwPeO7/b+tViN2u9iAygTDIzMcPHyd6RkvBoOOtWsqaVlTycVL/XE7P6YirZ8e+0638b9ePUg4znFtptDrZLavrOb3vvHYojyfoqoMT7n56FwHBy920jU0RVhRUBQVVdNQVQ1N0z5xMidJIEvR9oY6WUank8m2mdm2sprHNzWyZllp3AE/S+X4tR6+885JuocTG5STiq89sp6XHmzBZln841dvIMSp6318cLadc+2DeAMhIoqKqt782Wqf7LwgEf3wvihL6OToz9ZqMtBUWcijGxrZurKKvKzPdjZZSNf7xhib8cTclZIliZa60kVf10J44T/9DdPu2HUkLXWl/OuXdlOaN3d7z1QMT87ydx+e492TrTFvU1Hg5F99+QGaa0vn/bgef5A3jl7lu3tP3vXv87Nt/NqTm3h8Y1PCa06XqVkfv/udd7gxePeBbAXZNl7+97+IQZ/YV9T/+ckh3jnRiqLe/QtzfUM5v/+rj2M2LkyqSnv/GP/2u3vjvr9uybKaeWHnKn75sY13/XudTse6lirOne+hp3eS8YlZLl8ZoLQk5zNpJuFw5PZMBJ1Oprwsh8aGknmteXzCzeSk9/buZU1VAZYF/hx1u/28t+8KU9PRE9Jnn1lHSbETJCnplrP7D7Zy7ES0n/+naUQ7WymKSjAUwWjUs2f3cr76la0UFib3e+7xBPj4QCtDN7tZPfbIKqoq85Dl5F9DukQiKlNTXnw3Bz663X7+/kfHefWnp+d1/+DN9rO3xDopu337QJipmydPsixht5sXLBXq3IVe/tFvfP8zP2edTofZrCcvz0F1VT4b11eztqUKu80cO71ukfbIAsEIP339LO+8exEkCZ1OxmY1kp/voKGuiI0blrFyRSkWc3r/zcJhhbb2EY4ev4GmQX1dUXQ+icUYvfaM8TmZqrQGFqGIgsvrJxxZ+mPAueh1Mt6bOaUL4dZuRTii0DU8xY/2n2f/+Rv4gxFUVZ1Xap+mgaJpKGiEFRXC0YvY1w5f5o1jV1leVcivPraJLSurMGRQQVQgFGHa7cfljd2ydCGeU1ukhEntZrAw5faz7/R1Xjt8maGJ2WgwMY9dKu3WYyga0RhcwRcMc/RqDyda+yjJy+KZLSt4cvNyinLtyJK04D/b9oFxpuMUbcuyxI5VyzLmPZaKWW8w7nvT4w8tWL/+O6mahj8YirsWpy1AJMEPf02DYDgS83GNBt3tDkBLRdU03L7YPweTQZ9UG0R/MDqHIlZXM68/uCDtFSF6Ev3dd08xOO6Kfl7PQyBO2o8kwdo1VVRW5NPXP4Wqahw80saWzbVYLIY7OjZptHWM0NsbDdKyHGa2bamf96ZTf/8k0zPRC3y9XqaqKg+TaeFqBDRNY+++y3T3jqOqGiXF2Tz9+BpMJj2KqqFpyV0/hMPKvC7ol9UU8OUXN7J1cx1WmympQYaaprH/0HWutw2jKCqFBVk8+sgqshzR+oWlPK2A6HvRc8c8DU2DYDBCMJhcmlkoGIn77eoLhBifiAYWNpsJZ/bCnb4riorHE/tkfWTUxbXWQd57/xJVlfn86td3sH5dNUbjXTI9PvWirlwd5Mnn/s+815FIKlHoU8Ha9LSXwaFpLl3u5423z7N6VQVffWkLzavLkefowDUfmqYxMDjNu+9fJhAIY7OaWL+2muZV5bffowv1NhWpUAtE1TSmZn383Qdn+YcDFwml8RRH1TTUiMKlzmF+59tvsmN1Db/9wg4qCpwY9EtfVBtR1AU7Yltq0YvBMAcvdvI3752ha3hyXsHEfGha9N+uf2yGP3/zGO+dbuMbj21g5+oaHFZzUl+A86FqGjcGJ5iNc4Grl2U2NCxcsZcg3Ms0TePjCzc41zE476BiPiwWA+taKmm9PsT4hJvLVwboH5iiIN+BXq9D06K78B/uv3b7Giknx8rWzbXzKoLWNI2OrrHbXZkqyvNuXhyn7SV8xuDQNAcPX2dmxocsS3z5i5vIzU29O41er8Nk1CHd9aJMQ1OjmQO9fRP8wf/aS36ena/+wjYef2RVwoHUyKiLI0fbGR2bRZYlnn26hdIS5+1/t6WuCVZVjUDg58PqJEnCaNRhMCR3yWcy6WNu7muahs8XYnTMBYDDbr7rLJF00enkm21yP70i7eaplEYoHCESUensGuO//8+9/O6/epJNG2rmfP2api1YjY/RoMN4+30WvahXFJVIRCEYjHDmbDceT4Bf+foONqyrSfn73h8Ic/FyH+fO9yBJ0NRYzAM7Gxcly0UEFgsgFI5wrXeU//L3Hy54OpCqaRy61EVr3yi/9YXt7FlXj9V0t1+6xaMoKhEl89PhEhVRVIYmXfzg/bO8f6YNj3/hTrwAuoYn+f2//5Bnt63kFx5aS2WhE1lO/+nFpMvLyJQ7bvCbm2WlvODuQ5hu0W6m9IUiyu00P0WNnu5wMz9XkqKFqTpZwqDXYdTr0GfQaZsgJGPWF+QfDlzEFefULxmSJLFxfQ0fH2hlfMKNqmocOtxGY0MJWQ4LAD5/iGPHbwDRbjzNqyrJy5vf4EqfL0RX19jtFrWNDcU47OYF+32MRBT27rtM/0B0MnhTYwnbttTdcWGf/CX5zu31fPnFTRQVffZzKhJRcLn8dPeMs/9gK+cv9jE+4eEvvrOfqWkvX/vFbejnecEVUVT2H7xOx41RAGqXFbJ1cx2ODKopkOVPdrvKz7Pz4vMbePThVUk9nsVsiHmhqygqMzO+28XbWVkW8vMXbnDq6lXl/Oa3HiI//845ShrhsMLMjI+OG2PsP9jK1dZBAoEwbk+AH//DSepqiygsiD9kUq+XycqyzGsdfl+IQDA8r11/k0nPk48187WvbgdAiSh4PAF6+iY5duIGJ091Mev2c71tmMNH2llWU3i75W8y1JunFW+/exFNg5wcGxs3JN/KOVEisEgzfzDMwUud/I8fH4ibWpJu4zNe/scrB+gbm+Gre9bitMduKbfQIur9d2IRjihc6x3l+++e4vi13kV7faGIwk8OXWJocpZff3oLTZWFab8Q7x934YozaRugvqwg5t8pqoo/GGbWF2RowsXl7mHaByYYGJ9hfMaLNxAiEI6gkyUsRgM5DisleQ7qy/JZXVNCfXk+2TYzdotpUdK+BCGdFFXlrePX6ByajJmClYrS0hyWN5XS2T2O1xvk2IkbfPGFTWQ5oheyp890MXszB95uN7Fze/28H7v9xgiDg9O3Owe1NFeQnT2/C6t5u7WLr0Fbx8jtnVmjUc8LX1j/iWnSqfzmGwx6HA5zzN78BfkO6moL2bN7OX/67Y/42ZvnCATCvLfvEju31VNXWzTnc2gadHePc/psN9MzPgwGHU893kzxXYKZpaTTydjuCHQiEQVN0xZkboHXF6J/4OcbqNnZFgryF254qkGvIyvLctfXUliQRUN9Mdu31fGnf/4hh4+1EwopXG0dZHTURX6eHZ0u9rusoa6Y3/+9F5DmcVrw8o+Os3ffpdtND+KRiAb9d645P99BdXUBG9fX8FbNRX7w8lH8/hA3usbo7Z1IPLCQon80DbyeICdO3aCzcwxZlmhqKGbXjrtPeV8IIrBII18wxAdn2vlfrx5MaDdbkiSMehm9ThfdkQbUm8dkoYgSsxDx07yBEK/sv4DHH+SbT24mN8u24D3B70a5z1KhQhGFK13DfGfvSU5d70soL9GgkzHodehkGUn6ed1M5Oau/nwf69jVHjz+IP/shZ2sqilGr9Ol7Wc7MjWLZ44Px5qSz07vVVUNTyBI/9gMx6728tG5DjqHJmJeXCkKhMIKLm+AnpEpjl/tBaA418Gu5mU8vqmJ6qIcsm0Lt2MqCOk2OO5i3+nruLwLt5G0ZVMtJ0934fUGmZ7xceFSLyXFWRgMeg4cug5Ed6lLipysWjm/lMVIROHKlUEGBqOnB+VlOVRV5qe9vkKvizYeCQTDfPjxNQYGoxehG9dXs3pVOaY7BvgtRgqRJEl88YWNvP7W+Wgajz/MuQu9cQML3c3XEAqFOXy0nRs3TyvWrK5gTXNlxs1s0Otlcp1WLBYjfn8IrzfI+LgbRVHTngoT7T41DkT/bfNy7TEnhC8WZ7aVbdvqudY2zPDwDJoWnWbe2FD8ydf/qa8Z3c0Ti/n8G5lMBqQ0VH/bbCZWryqjsb6IC5f6mZj03G5qkBgJo0GHqqr0D0zx7nuXgWhAvW1LXbQ5wiJZ9MDCajIsSrvUcETBGwilLf99LqFwhI/OdfDHrx2ZV1Chv9nhKdtmJsdhpTjXQV6WFavJiCxJtwvhR6Y9TMx4cXn9zHj8+IPhuB++3kCIvSdb0csyv/rkZnIdad59modwRI3bGSzHbsFpn98vL5qGPxRmcGI2jSucv4ii0to7yl/vO82p6/3zCgTsFiNOu4Wsmy1lC3PsOCwmDHodEUXFGwgxPuNhdNrDtCda5O72BecMIC91DfNHrx3mX335QZZXFqbtC2Jkyo0nTptZgIo70qA0TSMcUegZnebAhU7eOHqF4ankp9eOTLn5hwMX2XvyOs/vWMUXtq/MmHohQYgnGI7w+tEr9I3NLFghJMCK5aVUVeUxODhNOKJw6Egbu3c14fWGuHApOrvCbDKwfVv9vCZtAwwNz9DaNoTbEz2tXLtm/ilUiTAYo+mOFy72culyP35/GIfdzJOPN5PjXJouc7k5NoxGHcFgBCWiMHGz8DiW6NRomWvXhzh3vgePN4jNZuLhh1ZQUpxZpxUQvcDPyrJQu6yQK1cHCIUVhoanGRl1UVaak7bn0TQNl8t3Oy3M4TBTWuJctMnt8RQWZN0ehAjRlMElrqmP6c66lHAoklRXMUmK1mS5PQE+2n+NkVEXer1MU2MJO7bN/xQzHRY9sNi8vJKV1cUYkywimq+ekSk+Pn+DmUVIR1JVjbPtA/zV2yfnTH/SyTIFThsN5QVsXl7J+oZyKgtzMMf4MtC0aA78tb5RTlzr5VLXED0j0/iC4bveHqJdbfadaSMny8pLD67Bblm8QTWqqhEIheN2O3lkQwPPbF2BYz6D1jSNK90j/Ie/fi+Nq5wfVdMYGJ/hJ4cucfJa35ydPuwWExWF2WxoqGDriipWVhfjiDEkSNPAHwzROTTJmfZ+zrQN0DE4wZTbF7cj0aWuYb679yT/4ou7qChwplzgpWkao9NuPHN0SCu52XpV0zS8gRBn2wf4+w/Pca59IG27jB5/kL//8Bznbwzyrae2sL6hHMsCdqcRhFRd6xnl6JUe3L74gXmqjEY9WzbWcvXqIBOTHq61DjEx6aGjc+x2kW5WlpltW+rm9XjhiMKZcz23LwizsyysWVOJMzv9qTJGgx6vL8i5870MDEwhSbBzewP1dcXzmquwEDzewM+nmEsSOn38TRqDXkcgEOHEyU5udI0hSbBpQw0rlpctaAetVDizrbQ0V3CtdRBV1ejumeD0mW7yH3OkPG38lmAwQm/fJMMj0cLtgnw7y2pip80uJr8/ROSODqXRTmpLuKA4wmHldscug1GX1O+FJEkYDHq6u8f5cP9VAIqKsnlwVxPORQ7gFz2w2NBYwbPbVmJLc7/eTzt6pYczbf2LElj0jU3znb0nGZmKv6tuNupZVV3ME5ub2N1Sh9M+92mCJEG+08Yu5zJ2rl5Ga98orx+9wtHL3YxMu2NG4JOzPt46dpXy/Gz2rKtDr1ucD/BQJDLnSVF5fjZVRTnzCng0TWN0Jvnd8FS4PAHePdXGgQudc7b8LC/I5oE1tTy/YxVVRTno5mgXJ0lgNRtZvayEVTUlPLlpOR+e6+D9M210DE7EDcwOXeqivCCbbz21BYfVlNLpXyiiMOsNzjl7Ju/mBYfHH+SDsx18/91TDE2m/xRJ0zSudo/w33/0Mb/57DYeXFuL1ZRZaQaCAOD2BXn7xDUGJlwxb+OwmOIOnUzEhnXVvPPeRaamvQSDES5e7ufipX5UVUOnk2lqLKWi/LMpi3czODjNufO9TExGd+o3bayhvrZoQS709TqZ8xf7uHJtkFBYobAgi90PNC3ZaYWiqBw52oGiRL+jDHp5zhoJnU6mtW2Yjo4RgsEIeXl2dm5vyLjaijtlZZnZuL6GA4fbGBiYYnRslv0HWykpcbJ6Zfmc6VuBQJjJKQ9ZDgt2+2e/ZzRNY3LKc3NGgoYsS5SW5FC3bO5alYUWCIRpvT50u/ZIliWKCrM+e8qfAScYoXCE/v6p23Uqzizr7fqpRIXDCm/vvcjsbACTSc/K5WVs2rAsncudF1FjkSJvIMSrBy/SMRA7txyiKWA7m5fxtYfXs6I6uV88SYIVVUXUluRSV5bPKx9foHskdtepgXEXrx+5Qk1JLg3li7OL4A+G8QTif5E67ZaMT3MJRRTOtvfz4dn2uPNOJKChooCv7lnHQ+vqkroIliQoynXw0u411Jfn8+P9Fzh9vT/u87526DLNy0rYs7Y+bjHaXGa9AXzBuVP3chxW/MEw+0638e03jy9oYwINGJqc5c/eOIokSzy0tg7TAp9wCkIiVE3jRGsvZ9sH8Mc4Pc62mVlbX8aBC51pec78fActzZV090zg9QY5f6GPa62DaJqG0WjgoQeXx73/rda0Pl+Io8dvcPXaYHSd2RbWr63G6bTGbLWpqtpnTlJDoWiNmCRJ6PWxG0q4vdHTivGJWXQ6md0PNFFTU4D+LqcEqWwoq6pKOKzc9TWoN9uI3uoM9ZOf/XxQXHa2lVUryuI+ts8X5NLlfkbHXOhkiW2b62hqLFmyE5f5kGWZqso8nnh0Na/85BSzs36uXBvkBy8f5dE9K6mvLyY7y3KzlayEoqoEgxF8vhCzbj9DQ9NcujLAk48309Jc+YnvmWhtSoiz53s4d6EHiHaDamosWdCOUBB9L37653xrAGIwFMHl8tF6fYgDh6/jmo12OystzaGiPG/JBgpr3KyZvblmTdMIhRXc7mh9ygf7rzIwOIUkSVRV5lGaRLqapmoMDk7T2T2GBJQUO3l0z8olqf8R39YpOts2wOFL3XEvAo16HdtX1fAbz26lsjD1/EaT0cAXdzVjMxv5s9ePMhIjv13VNK71jbL35HVK87IWJSXKHwrHrTGRJMiymefd2m+pDE/Osv9CZ9zADWBZaR7ffGoz21ZWpzzNV6/TsbGx4nb6z4lrvTFPLgLhCN9/9zSrakooyY3fQi8elzcQ93QEQCdLmA16Dl3q5i/eml9QYTLosZmNmAw6ZFkmoih4A2F8wfkPnxuZ9vD9d0/htJnZsqJKFHQLGWNs2sMHZ9vj1hY9tLaOQqc9bYEFwI5tDRw83IbXG+TylX5mb074LixwsHZNZdz7+nwh2tpHuHSln+MnO5m52WLWbjPR3TOBzx87vVbTNMbGf35C6fEEePf9y+h0Mnm5NjZtWBYzr35kxMWtvv011Xls3VIXsztRKhvIg4PTHDh0/RNdpm5RFBWvN0D/wDRnznXfbo1qtRrZvrWe6qr8uI99a86HpkF5WS6bN9UueYHyfGRnW9m9q4nJSQ/7D7YyPePjWusQPb0TVFXmUVGee3uoXzisMOv2MznpYWBwmukZL6qqsXNHw+00YFVVGR2dpX9wisHBaV5/6zx+fxidTqa+tojNGxd+iOr4hJuPD7Ti+MSuvoYSUXF7AvT2TXL5ysDtAmirxcgTj64mO+sunTIX6StFUVQ6u8Z5571LQDRI9/lCDA3PcK11iP6BSTQNiouyWLe2OqmTsIiicr19GFXVsFiMrF1TSfPqivS/mHkQgUUKXN4A756+zpgrduGXLEs0Vhbyq09sTEtQcftxJYknNjUx4fLyF28eIxij2MftC3Lqeh+bmyrYurI6bc8fiz8YiRtYmAz6mwXqmRtYBEMRLnUOcbK1L+7t8rKsfGV3C5uaKlMOKm6RJIlV1cV8+YE1TM36uNI9EjOtrH1gnPdOXecbj29M+vNx1hfAH4p9QQHRgOdM2wDfeecEU+7YQYXdYqSiwElZfjYleVnkZVmxW0zodDLBUIRpj4/hSTd9Y9N0DU3i9gXjXkhomkbf6DQ//Pg8pTfT5wRhqUUUlYOXOrnSPRIzhbAk18FLu1t4/3RbWp+7dlkh9XVFjIy6cN1M89DpZLZtrcM+xxwF16yf9z+6wr4Prnzi/x8cmuGVn5xKaB3TMz7+7C8+AmDlijJWLi+LGVjcuig1GvU8uKuJ6sq8tEwW/rTWtmFa24bnfXtntpUd2+t5/gvr5tzJvvURbDDo2Lql9rPdhTJYcXE2Lz6/AbvdzOGjbQwOTuPzhWi9Pkzr9fj/XtnZFmx3pNsqisa5C7388JUTzMz48PlDyLJEeVkOe3Yvp6Y6foCWDn39k/z1Dw7P67a5OTa2ba3joQeXL2nnrkhE5ez5Hs6e77nr38uyRElxNo8/upqNG2qSPglTVQ1JkigrdfLYI6uX7ERNBBYpONc+QGvvKKE4FfwOi4mv7G6hsSL9g0kk4PkdqzjXPsjhy10xb9c7Os2RKz2sqimeX8F0CvzBUNwOQ067BaMhfa1SF8LItJvj13qZcvti3kaWoik621fVpP0kSJIk1jWU8/D6Bkam3IzNxA5c3zh6lSc3L6c4N7m+4b5AOO77F6J9+v/irWMxT29sFiMrKotoqStlTW0p9WX55Dqsd/3i9fqDdAxOcOp6PwcvddExMB63NXFYUbncNcJbx6/yzSe3fKI1pSAshe6RKQ5f6mJs+u6/l7Ik8cLO1VQW5hAIp3eKr14v88DORs5d6GVmJvr5ZDYZ2L0rfhpUJmioL2LDupp5DyBLJ0mKTua2WAzkOG2Ul+WyelU5ex5c/qlBa/HVVOWzaX0NeblLUx+SDEmSKC1x8sJz66mrLeTs+R66eyYYH59ldjZAMBhG1bTbE60ddjN5uXaKirKoXVZIVWX+J+Y6qKrG2LgbVVWjnadqCtj9wHJ2bm9YkIBx/q8zWmRvsRrJcdooK82heXU5D+xopKAgK6NOvGVZwmDQYbOayMuzU1mRy/p11WzasIy83NRSyaxWI1s311Fft3S1LuJbOknBcIQjV7rjXvTpZImWulIebKldkDVIkoTdbOKXHl7HhRuDMYsE/cEwV3tGaBsYZ0PDwh6NefyhuAXzeVm2mB2wMoGiqHQPT3G2fSDu7SqLnOxeW0fBAhUgGvU6drfUcq59gCm3L+bF9+CkiwMXO/nK7paknscfChOeY0p6RFFpH5j4zP+v18lUFjp5cE0tu9bU0lheMOeFv81ioqWujOVVRSyvKuLHH5/nTPtA3OLxWV+Ao5d72LaymnX18+vRLwgLwR8Mc+DCDVp7x2KeJDZVFPD4pib0OolgmgMLgPq64k/8ntXXFSbViWdZTcG8ing/LRxWuHx1gLb2kZi3qSjP5ZmnWm6nHEH0ZKOyMjfuBZ4sSWzdXEderh1JihbcxpKdbWHn9oZ5tU+NXsjpsdmM5Oc5WFZTQHlZbtyuesVF2Tz1+Bqm75gpUF9XRH198ZwXqetaqjCbDKiqltTAwewsCw/uaqR2WfTn2thQgtWW2gZWdpaFHdvqaV5dQV//JEND00zP+PD7w6iqil6vw2o14sy2UlSYRVlZDjlO6yeCBVmWaGos4atf2YKiqGRnW2moK6KpsWTebY5Lip3Rf9eZ6L9rU0MJ+jg1l1aLke1b6yguip96JutkjAYddpuJ/HwHNdUFFBdlx921Nxr1PPLQyts1NiXFznkHIGtWV6DXy4RCEYxG/e12sXfataOBioqcT+b4SRI6WcJojA50LC7Kproyj4KCzxaXl5Y4eeKx1UxOerDZTOTmfDbo2Lm9gcryvNsngzabiQd2Ns7ZMbKiPJenHm9matqLwaCjvCx9GQGZe4WX4XpGpubs3mPU63lhx2osaUqTuZtbBd0bGyv4+MKNmLfrHZ3mUucwa2pLMSxghyiXN8CEK/Zwl6Ice0YHFi5fgKs9I4zHeQ0A21ZWs6wkb87uT6kozctiU1MF13pHYwawqqqx73Qbz29fldRufiAUnrMj1N2YDHrWN5Tz3PaVbGqqJMuW2EmYyaBn5+oaHBYT/tBhLncNx21+MDDh4qNzHaysLhaF3MKSae0d5fjV3ph1RkaDjpd2t1DgtAPSnPVLyRgYmPxEn/s9u1ck1Xa6qaGEX3hpM0WFieVze7xB/vbvj8QNLGqqC6ipTjzYkWWJB3c18eCupjlvm5Nj4+GHVib8HPNVVprDl17YmNR9t26uY+vm+bX+vZucHBtPPNac9P1jkSSJ7CwLq1eWs3qegxTvpNPJ0eAqhd3wivLceXcvg+iF8p7dK9ize0XSzxmL2WTgmadakrrvxg01bNxQE/PvJUnikT2pvT8rK/KorMiLe5tH96xK6rGT/R2dj3sjSTADXewcjntaAdFd7XUNC7vDKkkSJqOOJzY3xc2zn/UG6BgYZ3wmmYmO8xNRVGZuDnyLpSjHvqCBVqomXF4udA7FvU2uw0LzspIFHz4oSRKbl1fdniERS+fQBB1Dnz1RmI9AKJLwlHSrycDjmxr51tNbeGhtXcJBxZ1a6kr55Uc3kOOI3z/fGwhxpXuEzqHJpJ9LEFIx4/FH0/cGY/+ubW6qZMuKKgw3dx6DaQ4sNE3j8LEOvDfnZuQ4rWxMtp1k5mSGCIJwHxGBRRLCikJb/xgzcQpZZUliy4qqBZ/XAdGhe8uriuJegGpA37iL7uH4XY5S4QuGmJyNnbYDUOh0pK3QOd1UVWN8xhv3wgGgvryAigLnoswGKS/IpqYkN+4pTyiscOJqb1KPH44oCQUWZqOeZ7at4Fce20jzspK05NRuXVnNQ2vr5uwUNjQ5y5m2/pSfTxASpWka528McuJab8wOgNk2M1/c1YzTfqv7jJb2VKjBoWmutQ7dblu5ZXMdebm2jMofFwTh800EFkkYm/YwNDlLKE4KiSRJbF1RtSjridZaGFlTWxr3dkMTLnpHpxZsrL3bF5zzFKfQmbmpUP5QmN6xaWbjnLgA1Jfl30x1WHgGvY7llYVkxSm6jygqp9r6kvq5KqoWd5jhJ9ci8/SW5fzSw+upTGOHJqNexxd3Nc/ZWGDGE+B639iCTzkWhE8bmXJz5HI3vaPTMW/z8Pp6VtUUfyJATmdgoWkaHx9oZXRsFk0Dk0nPYw+vWtKCWUEQhE8Tn0hJGBh34Zqjl7/ZqKdpATpBxWI06Fg5x+A9ty/I8KQbf2jugWjJmPUGGI8TWGTbzOQ4LBk7w8LjD9Izx9yKaMFyDtkppP8kqq40H4c1duGeqmn0j80kNWVeUdXbRV/xyJLEpsZKvv7oBsry0z9ttqYkl5ba0rjZGYqqMjwVbVcrCIsloqicaevnZGtfzM2ksvxsnti0HIfVfPv0QNNIa1eoM+d6OHSkHd/NwHrLplpqlxUk32EvA6YOC4Jw/8nMreMMNzQ5y+wcu6YVBdnYLIvXN9mg01FXFr+HtKppTMx6mZr1Yy1I/9qmPX6GJmdj/n1ZfjaOO3piZxpfIET/2Ezc2+Q4LORlWRclDeqWyiIn9jneS/5ghJ7RKXIc8SfIfpqqamjzGFhXnOvgN57dSnmBM6HHny+dLLO7pZaDlzrjrmdy1kv38BQrq4sXZB2C8Gk9I1McvtwdcxCpBDy9ZTl1pXmf2TRJpsZiYtKN1xO83QVoZsbHpcv9fHywlb7+SVRVIzfXxgtfWI/FYszYz1NBED6fRGCRhPFpd9whcABVxTlIi1gdJ8sSBdnRNKN4nUimZn1MzXopL0jvrrOiqky4vIxMxQ4syguccXfel5o/GI67foD8LNvN4GiRFkV09keW1YwsSTHTlhRVpWd4irV1iQcW8xmE/bWH19NUubAncBsbK9DrZEJq7BRDlzfAwIRrQdchCLcEQmFOt/Vzur0/5u/eiuoidjUvu2vwn0xgcfTYDd7/6AryzQ+ZYCjC1JSHGZcfRVExGHR85Yubqa8rSqoblCAIwkISgUUSpr1+AnNMKy7Ny17Urhu3ukMVZNvoH4994TXrC+BagBz1WW+AvrGZmBPAASoKs3GkeZhcOgXDClOzsYfiQfQifzEK8u+kk2Xysm0YDbqYQeOtNKFEaTDn+7S2NI9HNjQs+M5obpaV0twseuLksXsDIcanPSiKes9MvhXuXe0DExy42InLc/e6K4NO5pmtK6ksyrlrrUMyNRaTUx7a2kdQ7tJUwWo18uUXN7Jn93LMZkNCv5N5eXa++pWtPHmzjWlOjo2cJObwWMwGnn92PTu3Ndxe01IMvRMEITOJwCJBEUXF4wvFLdyG6CC4xd5L0skyOQ5r3MDCGwjhjTMZO1lTbn/c+gRJgvL87LRPqU4XVdXwh8J4AvEDRrvFtCTF506bOW5tiqJqceeHxKKTJeba9MxxWBYlhU2WJWpL8+MGFqqqMesLMOsLzNmiNlmtvaP8zp+/EXewUjqEIwoTC9j+OZZpt5+/evsErxy4cNe/18kyBp2MyajHYTbhsJspctopzcuiujiP6uKcRQ+ul8KsN8DJ1l4udQ7HvM2WFVWsbyjHarp7p7t4s1liKShwUF6Ww8Skh0AghF6voyDfwfKmUh7c2ciKFWVkOSwJ/z6ajPqEZwjcjU4nU1ripLTEmdLjCIJwfxKBRYJ8wdC8CvKc9sUr7r1FJ8tzFhX7g2F8wfgXz8mYdvvojhNY5Gfbyc+2Z2zhtqKqeHzBOQuZrWYDxiUY0OawmuPWdaiqxpQ7/mnL3ehl+XbKRczHXqg2Yp8iIc0rRc8fiuD2BxcssPAFw9y4j+dlRBSVocnZuPVQkhQt2JdlGZ0sYdDrMOh1mAx6HBYjyyuL2LKiis3LK3Ha77/dak2D1r4xPjzbEfPUwW4x8cTmJioKstMadD+4q4n1a6uIRFRUVUOSQK/XYbEYcdjN6PWyqKsQBCFjicAiQeGIctcj6k+zmhZ/R0+SmHM3PRxRkpq0HM+t+oqBOCcly4pzycuyZuwXoqpqBCNzB4xGvX5JgiOTQYcu7tGCNmd63t3o9PKc7Sojiro4DWSkaJH4XAKh8Jw1TkJqNA0UTUNRFcLwiRS8YaB3dJqDFzspzLGzZ109T29ZMecgx3vJ+IyHI5e76RqOHWA+tLaO1TUlGPTpPdly2M04lmBjShAEIR1EYJGgsKKiqHMHFnr94l98SpKEfo4vOUWd3/oTMePx0z4wHjdgqS3LJy9rYXaY00HVtDnT2+BW6tDiB0d6vS5uUKZpEEoin9tkmDtQ8gfDi9KaUgKy57H7HVHUtA8eExITDCsEwwouX7S26sCFTn5xzzoe2dCAMc0X2otNVVVa+0Z5/0xbzFSm4lwHD62tozjXkbGbJYIgCEshM/NSMpiqavMaRKZfgqFF0jyeV1G1pPJ+Y9G06LTqS12x85B1skRtad6Cpa6kg6ZpKMo85jksUWChk+P3GNPQCM9j/Z9mNRnmvBD0+kMsVtN7xzxaNCuqRiSS3uBYSI6mRU8zrveP8X9/coi/ePMYMx7/vGajZCJN0xiYcPH+mTbG49QsPb6xkZXVxciS+AoVBEG4k/hUTJBelufV4i8yj3SpdNPm8by6mznT6aJqGsNTs1zrHY15m7L8bIpy7Gl93nSTJAnDPFKc1AQmVaeTomhxL+0l5rf+T7NbTJjmqBmZ9QXQYFEuFo36uQ9RVU1F0URgkUk0DSbdPl49eInv7T2Fyxu4J4OLUEThUucQH5+/EfM2K6qK2LGqhlyHZVHbTguCINwLRCpUgvS6+QUWYSW9dQzzoWkakTmeV6+T01oj4PIGuNo9Gnd2Rn1ZPkU59oxOGZBvFqjORVHVJQksIooS90JNkqJdXxJltxjnvJ/HHyIQCi9KiothHimEsiShW8D3kiRFB04u9NtV0yCiRgt0F5teF3uDQbv5HxoaqhoN5Ob7lvcGQuw92Up+tpVfeGjtkjQ6SJamafSOTPP60Wsx22abDDoe3dBAU1VhRn+eCYIgLJV751M/QxgNunldmHsDi19cqmrgnaNdajSwSM8FoqZpTM76uHBjMOZtZEmiqbKQ4tzMLuyUJWlebWSD4Ujai9/nwx+MxK2Nkea5/k/LcVjn1Tp0fMZDlnXhC0oj87jI1snynLVEqSjKcbBzdQ2OBX69bl+Qi51DtA+ML+jzfJrVZGB9Qzn15QV3/XtFVQlHFHyBENOeAKPTbqbdPoJhhUAoHHcTAWDa4+ej8zdorCxkc1PlPXMB7gmEOHm9j/MdA3f9e4noEMeNTRVL0pxDEAThXiACiwRZzUYsRgOSRNxdvBmPf/EWdZOqqsz67j7I6RaLyYDVfPee64lSVI2hiVla+8Zi3qYox05NSV7G973X62QcVjM6WYpbg+ILhAnFGQK4UNz+YNw0N0mSyHEk3vYzb56BxfCkm9rS/IQfP1HzCdp0OnlBT0/K8rP52iMb0j6d/tMGJ1x8d29k0QMLm8XInnX1PLtt5bzvM+3xcbV7lJPX+zh+tYeRKXfcttXX+8Y42drHqurijJ1dcydVVekenuL1I1diphw67RYeWFNL3SL8HgiCINyrRI1FgmRJwmE1z5kLPunyLVK5688pisqMO35AYzcbsZvT80U/7fFxorUHf5w2p40VhVQs8AVaOkiSFO3RP8cutccfnHPHdiG4PH7CcQqWdbJEfpY94cd1WE1k28zo5ij6jze0Lp3mc9JnMujFjvEiy7Fb2bG6hn/xxV38yW8/z3PbV5ETp4NXRFG51jtK13Ds2TZL4i6nJ5qmMeMN8OHZ9pizeHSyxNaVVWxoqEh7e1lBEIT7iQgskpCXZZlz139wwrVYjXSA6JdjMKzE7WQC0WJdRxp2EFVVY2TSzdErPTFvo9fJNFQU3DP97c1GPQXZtri3mfb48QTSP7k8HkVRmZj1xd3NlyWJopzEAwtJkijJzZqzG9NiXCBqzO+kz2zUY7dm/i74/Ui++X759We28tWH18U97eoenqJndCqjirjvlsaqqCodAxPsPdka834leVnsWF1DRZFzAVcnCIJw7xOpUEkozs3CYTExHed0oGd0mmgfn8XJL1ZUjbEZz5z9/XMcVnLTME/CFwxxsWso7lC80rwsGsry74lUCIjmnpflZ9MxOBHzNhMuL+6bE7oXK3d82uPH7QvELRrX62Sqi3KSevzyQidZNjMz3thpdNf7x1A1bUGLptGi/77xSFJ0+OR82tIKC8dhNfHk5uW0D4zz/pn2u95matbH6JSbcETJmCLuW2mst9yqE3v96BWmYnyeG/U6tq6oZl19+ZK0mhYEYX6C/hD9HcPMTnoSvq/RZKC0tojcoszKsBjtn2Csb5JwEpkSZpuJ8rpisnIT33RMRWZ82t9jSvOy5ixkHRx34fYFcc5j4Fc6hBWFjsH4udqSBHlZVnKTyMW/k6ZpTM362H++M+7tVlYXU1d+7+Qj28xGKgqdcW8z7fEzOesloqiLlhLROzo9Z4qQ0aCnqjg3qcevKnTitFvoG5uJeZv+sRmmPX7ys+Kf6KRGYyDOGiCaBpWXZcVsTE+dkJC8vCwrj21s5ODFrrtuaKiaxpTbh9sfJC9DAgur2cidmz3hiMLFziEOXoz9WbasJI8dq2sodC7ul7MgCIlxTbr5we//jFP7LiV839xiJ7/8H1/gsV/asQArS97+fzjBz/78A1wT7oTvW7W8jN/6n1+leUfTAqwsNpEKlYTyAie5Wda47ShDESXubId0C4cVrvbEfz6b2UhxruPml2sKzxVRaBsY50rPSMzbZFnNrKwpvmfSoCBa1FpTkhu33kBVNfpGZxa1OL9zaBK3L3b6lSRJlOZlJX0SVVHopMBpj9tGORyOcL4jdvevdNA06BqejHsbh9VMca5jQdchzI9Br6M0L4uy/Ng7fB5/KDq5PUPYTD8/sdA0jXGXl1cPXoxZN2UzG9m6ooqW2tJFXKUgCMmwZVkwJXmaHQlHcI3PpnlFqdE0jemxWQLe5NKvDSb9op9WgAgskpLrsFBVlBO3gFTTNI5f7V2U9Wiahscf5FLnUNzbleRmUVmYk1IKj6ZpTHv8vHvyetyc//ryfFZUFmJIU2vbxWAy6KkocFLgjL8r3z4wzthM4ketyQhHFK73jeKKk6aklyXWp5CmYbeYqC3Ni1t7o2gaRy73zHueQTJc3gD9cVLrAJw284J3axLmz2w0xA30whGF8BIMC43FYjbePq8IRRQOXerifMfdPzcloKmykJ3NNThETY8gZDyz1YTJYkxqBlE4GGZieHGalMxXwBtkatRFaI4xArEYTQay8kRgcU+QJImV1UVxd4hVTePk9T48/oUv9FVUlda+MUam4x+VlRVkU12cXB7+LWFF5XL3CCdb+2LexmzQs6q6mGUleSk912KTJIn8bBsrq4vj3u7G0CT94zOLMs9iYNxF98h03NoZg17H5hWVKT3Pqupich1x3s+qxvkbA0zOxq+BSMXl7mECcTqMAeRlW++599X9TCfPY35K5tRuYzMZQJJQNY2BcRevHrwUs3Ypx2Fl28oqllcVLfIqBUFIhk6vw+60YjAlniobCoQZ7ZtEWYI5VbGM9k3gGp9NqgGGJEtYsyw45tgoXQgisEjS6poSyvKy4u4SD4zPcLqtf0HXoWkagVCEd09dj7ubbDUZqC3JSyk1SdM0XB4/rx+5ErfFbFVxDuvqy8iyLfxAtXTLz7LRUleKIc4QxBmPn4s3hphy+xZ0LZqmcaK1j+HJ+MezpXnZrEjx4mdFVSFlBdkxpzFDtLD60KWulJ4nnoMXO+MWqJsMesrznSLXPYMoqjZn0DufaeqLxXrzxCIcUXjz2BV64rSXXVVTzAPNtZgypD5EEIS55RY7sToSv/ZQIirTYy6mMygdqufaIFMj8U/xYzGaDRSW5yUVZKUqcz7x7zFFuQ5W1RTHbXsZiii8fuTKgk7h1rToMKpT1+MHMOUF2ayqKU7pSzKiqJzvGORse+znMhl0rKktZWVN/F3/TGU1G2iqKKRyjg5Lx6/10jk4GXdoXaqGp2Y509YXN4CRJYkHW5al3HkrN8vGmmUlcZsShMIK7566viD1JSNTs5y63h83OM7PtrK6pljMEcgQmgaBUJjhqdgnpVaTIaMK7S03v2Sv94/xzonY7WULb05fr0rxhFcQhMWVX5KDNSu5BjVel4/eqwNpXlFyQsEwNy72Mjkyk9T9LTYTJcsK07uoeRKBRZJkSWJXcy1leVkxG8qqqsaFziH2n7+xIGu4VVvx8kfn46ZcGXQ6GisKWVmd/K62pmm4vAF+cugSwTiTp8sLnGxsrCDHnnpL26UgSRKVhU62rayOW8zcPz7Dx+dvML5AtRahsML+C51c7R2NG7xk2y08trExLc+5Y3UNJXmO2O9nTaOtf4z3z7SnvdZi78nrcWewSES7sbXUlaX3iYWkhSMR+sZmGJq4+46aJEWnVdsyqDWwzWwkHFH44YfnY7eXNehYU1vCjtU1cw6OFAQhsxSU52JLspGJe8pL27nuNK8oOYM3Rum63I/fE7u+Mh6L3UJV09I0nRCfmiloKM9nY1MFtji7xV5/iH84cHFBOkRpGrx9/BonrvXEvV1JnoPNyyvJS6FVqKKqfHSug4tdwzFvYzToaF5WQkttaVLFU5kiN8vKxqaKuHMhNA0OXOzk8OXutNfRaJrGxc4hPjzbwcRM/JqG3S21VCfZZvbTlpXksa6+PO7QM18gzJvHrnK9L33v57b+MfaebCUSJ7c1y2ZmTW3ZPdVl7H6madG5Oe+daovZUclhMZGfbcuoVCKrycDJ6/0cu9oT8zaleVk8vK6eQqfoPiYI95qSZYVJFyx7Z320n+thdmpxmrPEokQULhy8Rk9r8p0Ys/LsLFtdkcZVzZ8ILFJgNOh5cvNyqotzYtZaqJpG+8A4f7PvNN0x8nmToWoaH57r4Ecfn497gmAy6FlTW8qmpsqku0Fpmkbv6DQ/+vh83ILlqqIcdjUvS8sAvqWkk2WWVxbywJpaTIbYaTdTbh+vHrzI8Wu9aWupqWkarX1jvHrwIu03h9LFUpBt44u7mtM2tMug1/H4xkZK4p3CaRqdQ5P84IOz0enyKZpwefnbfWfoH5uJW+Nblp/NQ2vr7jo5WVhct4bKvXb4MidbY3e+K8vPpiw/O6OGyqmqxg8/PBczPdVqMrChoYKNjRX39OaIIHxe5RRkUVSeh9GceAqmElEZuDHCtZMLk2UyX11X+jn70RWmx5Kvr6ioLya3cGk6KIpv6RQtK8nj2a0r4g7CC0UUjl7p4Ttvn+BK93DKaSShcIS3jl3lu3tPMjhHYW9NcQ5PbGoiL4WLfUVVefnD83EHqNktRjY1VbKuvnzRJlIvpBy7lQfWLKOlNn7qTefQJN9/9xQfnG3HGwil9LONKCoXbgzxt/vOcKK1F3+cSZuSBF/Z3UJtaXo7JNWVF/DQ2rq4tUPBcIQjl7v5m5sBQbLGZjz89XunOHy5O25LUqfNzM7mmrS/ViFxEUXlUtcwf/HWcd48dg1fnIC6tjSfmjSdpqXLoctdcefvVBQ6eXJzE445BqAKgpCZdHodVcvLcOQkl6ExPjjFib3n8boWtjlLLDPjsxz62Wmun+lCU5O7oLA7rTTvbEJeoo24zDmjvkfpdTIPr2vgau8o+07HTgvwB8McuNjJlNvHYxubeCCJnX1NgxuD47xzopX9F24wMMeOcV6WlUc2NLCmtjSli/2jV3v4+HxH3NssK8njkfX1902/d1mWqC8r4PHNTQxOzjIwPhPztm3943z/3VN0Dk3yzNYVcw7Z+zRNu9VxqZP3TrfR2jsa94INYPuqGp7Y3IReJ6c1kDPqdTy7bSXnbgxyrn0QRb37Bb83EGLf6eu4fQGe276aDQ1l6OdZVK2qGpe7h/npoUscutQVt7mBXifTWFnIU5uXi6LtJaKqKqPTHq71jnKxc4gLnUN0Dk3GPaUrdNppXlYy50yYxfbhuQ5CMbpYZdnM7FhVI9rLCsI9rnHDMnKKspkcnkn4vkFfiMtH2zm57xK7v7R5UTdKfW4/h984w+HXz+CZSS6wkSSJvOIc1j64Is2rmz8RWKSB02Hh649uYHjSzdn2gZgXY4FQhLPtg/SPz3D0SjcbGytYW19GZaEzbueUabePtv5xTl/v50LnEB2D43j88TtN2cxGdjUv46ktK253QpmP0Wk3Z9oG8Nxxsff28WvMxpn8HL24hYudw7T2jc/7ueYnOul6Ltd6R/nZkSsY75LPnZdlZfvK6oT+HSDaQWbn6hpGJt28cuBC3G5IfWMzvH7kChc7h1hXX87mpgqWVxfF7bLkD4XpHZnm/I1BzrQNcL1vlLEZb8z3zy11Zfn86uObKHDaF+RDrzjXwdceWc/A2Ezcjj8ef4iDFzvpG51hfWM5O1fX0FRRGLPNsMcfpK1/nKNXezjb1k/H4ETMQPzOtfzCQ2spjTPdWUiMPxjm9PX+mCdiiqIQCisEwxGmPX7GZzy4vEEmZ71MuLxzdrmTZYmWulI2NVWgz7ABmdMxCrZlSaK6KIenty7PqJoQQRASV728jNJlhfRcHSASJ1U8ltG+CT54+QhFlXms3FK/ACv8LK/Lx8GfnebNv/qI0b6JpB/HbDOxemcjeSXO9C0uQeITNE2qi3L4jWe38t9/9DEdAxMxc+MVVWV40s34jJcr3SO8cewqeVlWinIc5DqsWM0GZEkmoijM+gKMz3gZm/Ew5fYxMePFEwjOmW5j1OvY0FDOVx9eR0F2YkVMQ5OzvHrwIiN3XFDONRRNUVVuDE4yPBl/QF+yQvMYWHOhc5D2gfG75nM3VhTSUluacGABkGO38PTW5Ux7fLxzojXuRZXbH+RS1zDdw1McutSJ026hONdBgdOOw2LCoNOhaCq+QJjJWS9j0x4mZr1MzfqY8fjnNaG4KMfBrz+9hRVVRcjSwhxzSpLEhoYKvvrwOv78zWP44kz9DIYV2vrH6B+f4fjVHgqcdkpysyhw2rGa9ICELxhiwuVleMrN+IyHsRkPHn9ozqE/2TYzL+1uYVNTRUbl6d/rfIEwhy53xZyxo2oaqqqhqCqhsEIgHE4oxa++LJ/HNjZSmn/vFNo77WYe39hIeYFzqZciCEKKzDYTq7Y2cPV4R1KnFpGwQuupG7z6R+8CsGJz3YKeXIz1T/L+y0f56MdHGemdSDoFCiCnMIuHX9qKvIQd7URgkSbRadzF/Juv7Oa//vAjugYn4xajRhSVsZsXWbIkYTToMOp16OTo7r+qQURRCIaVhCY8G/Q6NjRW8Jtf2EZ1UW7CBYjhsMLkrI+xBNqoalo0NWYh53XMxRcIx7wALnTaUZP8RZUkiZLcLH5xzzoUVeXdU9fjXmhDNMBw3+wUZdTrMBp06HU6ZElC025esEWiu8LxirM/rSjHwW+/sJ2tK6ow6OUFLS41G/U8vWUF4zNefjhH0b5G9OffNTxF98g0Jr0Oo0GPThddoKJohCIRgmFl3hNErSYDL+1u4ektKzJqDsL9QNU03L4g7jinkMkqz8/mhZ2r2dRUmXGnFbHoZJn68gIe29go2ssKwn1i82NrOPjaKaZGXElNrg74Qpzffw3XhJs9L21j+7PrySlM72aJd9bPhYPX+OCHR7l28ka0G1UKdZpmq5GtT62lconazN4iAos00utkVteU8Htff5Q/fOUAl+O0Zr2TenN69lxpIXMxGnTsXL2M33hma7RTVZw5DML8ybJEeX4233hsI2aDnrdPtOLyzq+3dCiizOvEZS41Jbn846e3sm1VNKVrMfI+s2xmvv7oeiKKwo/2X5hXcKZpGoFwhECcacxzMRv1fPWRdXxldwvZ9+D09s+rykInv/TIeh7b0Bi3ZXGmcdotfHFXc9wGHIIg3Fvyy3NZ99Aq+tuGk24fG/SHaD/XzXD3OIffOM3a3StZ/9BKKhtLMSU5n0eJqEwMTXH2wyuc+uASNy724hp3E07x+k+SoLAin6d+9UH0S5zOKQKLNNPrZJoqC/kvv/I4f/7GUd4/074oz3trh/cru1vIy7KJoCLNZDl6cvErT2yiKMfBj/dfYGiOjlzpIAFbV1bzjcc3sqq6GJNBt6jFZDkOK7/25GYcNjPfe+fkvNK1UpFlNfPPX9zJQ+vq4tanCJnDoNPRUlfKLz+2gZbaUqz3UFBh0OtY31DG9lXV90U3O0EQonQ6mYe+vIVT+y7invYmdWoB0UBgZnwW97SHzot9vPO9/eQUZVPZUEJ5fTFFlQXkFmVhz7FhdVgwGPXo9DpAIxyM4HP7mRl3M9Y/SX/7MF1X+hnqGsU768fnDhBJMaC4xWwz89LvPElxVUFaHi8VIrBYADpZpqIgm3/z0m42La/kL988wbhrYQauSEBTZSG/9dx2mpeVYDMbxRfkApFliRy7hRd3NbO8qoi/2XeG0219hJIoDpuPgmwbX3pwDY9vbKQ4NwudLC3JzzbbZuYXH1pLZWEOf/zaEUamFiagWltXxj97YQeNFYWYjOKjKdPpZJma4lxe3LWa3WvryLFb7rnOXdk2M197ZL1ItxOE+1BRRR6Pf30nY30TTI+l9r2lRFQ8Lh8el4+JoWm6r/SjN0SDCJ1eRpYlJPlWirIEaKDdrFlTVJSwQiQcIRyKoETSu0Gn08vsfG4DO76wYclazN5JfHsvEEmSyHFYeGrzctbXl/OzI5d589hVZpIcz343FQVOvvrwWh5d34jdahLDwxaBJElYTAZaakv5L7/yGEcud/Pj/edpH5ggkqbd/By7hT3r6nlu+0pqSvIwGfVLWrwsSRI2s5E9a+tYWVXEyx+d481j1wiE0jMUsKY4l6881MLD6xrIsplEnnsGk4ieYm1ZUcWDLbWsqy/DZjZi1C/uSVo6GPU6Hl3fQFNF4VIvRRCEBSDrZB760hbOH2jl+DvnCAfTczqgqdHTiHQ9XqqWb6zl1/7fLyednpVuaQ0sZEnCoNPFLT5ZrAskSQK9TochxsW2Xqdb8AtxSZIw6nVUFjr5zWe38eUH1nDgYicfnO3gev8YkYiCpoGGFrPrSjT4lZAkkJCwWYxsaqrg0Q0NbG6qwmIyLPpOtixL6DLkIkIjOhchkSLodNDpZLJtZh7f1MSDLbWcvzHIvtNtHLvai8cfRFW1uD9X4PbPVJKiE9LryvLZs66enatrKM3Lvt3GNxMu2CRJQq+TKS/I5l98cRcv7W7h7eNX+fBsB8NTblQt+lpjHTff2sSJvl4Jm9nAhsYKHt3QyOblldjMxkV7H+v1Mga9HPNz6ta/+2LQyXLMzygAfZIX7PIcjxvTHZ+bVrMRp91CfraNioJsaorzWFFdRFVhDga9jE4nI0vJ/cyin8+x12jQyzGnv8ej08kY9DrkuYJ8SaIox84vP7YB3QJ+Dxj0cV6jThZBtCAsMKPFyLd+/8uM9U/Qfq4HdYHTeReVBBX1Jfybv/oWWbmZMzNI0pJNPLsLTZv7Au9WYLHQFxCapkX/xLmNhLRotQh3/jMrqsqEy8elriFa+8boG51hZGoWlzdAIBRG1aIXmjazgfxsGyW5WdSU5LKqpoTG8oKbxbt3vIo0voRTrX38l7//kMEYw/fsFiO//vRWvvJQS/qeNAVuX5A/ff0orx2+HPM2q6qL+Z//+BkKcxJrvTtft362mhadSt3aN8rFzmG6hycZGHcx5fbhD4YJRRQMeh0WkwGnzUxJXhYVhU6WVxSyorqYguw7a2PS+3NNp9uvFwiGInSPTHGuY4Abg5P0jU0z5fbhC4SJKCrGm683N8tKaW4Wy0pyWVFdzPLKQmwW46J9Htxprjkht4K9xfmMim4sxF5LdB2JrOXW5146PtqlW/8p8YkL/VT/bebz+ZxM0HIroJ+vZAOj+ZjP96EkSaKVsiAsME3T6Lzcx//45nfoax9OqZ1rppB1MnVrqvh33/91iqsLMmID8pa0nlhIUubsZCf6ZbzQ7lyLXqejONdBcW4jj25oXMJVJUeSpIzZaYu2513an7N0++I4OlRvXX056+rLl3RNC+n26yX6eldUFbHiHppWnCnvXUm6FTym9/0rSdLtk85MtVCfz9HAPDNedyZ9HwrC55kkSdQ1V/Fvvvst/sevf5f+tqG01zksJpPFSPOORn77j36Z/NKcJb8G+rTM+IYVBEEQBEEQhAVSu7qS//C3v0nzjkbMNtNSLydhOr1MTlE2L/7Tx/jd734rI4MKEMXbgiAIgiAIwudAeX0x/+Hvfou/+29vcPTNs8yMzaY8Q2KhybKEPcdG7epKXvitx1izqwmjOXM72YnAQhAEQRAEQfhcsGVZ+eZ/+TLbnlrLm3/5Ee3ne3BNuAn6Q0u9tE/QG3Q4cu2U1BTw4IubeeCFTWTl2TPylOJOIrAQBEEQBEEQPjd0eh2rtzfSuG4Z5w5e4/jb5+g438PM+CyeGd+SnWLIOhlbloXsfAcV9SVsfLSZzY+tIac4+54ZfCwCC0EQBEEQBOFzRZIkTFYjW59oYcNDK+lrG+bioVbaznUz3DOOe8qL1+XD5/YTWaBBuJIsYbaacDit2HNs5JfmUtdSRfP2BupaqrFnWxfkeReSCCwEQRAEQRCEzy2DyUBtcyW1zZWEAmGGe8bpuTZAf/swQ11jzIzP4vcECHiDBHwhwsFwdEheKEwkrKAqarTdtRptpS1JEpIsIeuk6Fwhox6DyYDRpMdoMWKxm7HYzTicVgor8qlqKqVqRRkV9cXYnZkzkyIZIrAQBEEQBEEQBMBoNkQv9JtKAVAiCu4ZL1MjLqZHXcxMuPHO+PC6/fjcfgK+EJFQBCWioERUVFVFlmV0eh16g4zeqMdqN2PLsmLLtuDItZNb5CS/xImzMCtjJmaniwgsBEEQBEEQBOEudHodzvwsnPlZsKpiqZeT8cQcC0EQBEEQBEEQUiYCC0EQBEEQBEEQUiYCC0EQBEEQBEEQUiYCC0EQBEEQBEEQUiYCC0EQBEEQBEEQUiYCC0EQBEEQBEEQUiYCC0EQBEEQBEEQUiYCC0EQBEEQBEEQUiZpmqYt9SKEzDHj8XNjaJJgKHzXv9fJMpVFOZTmZS3yyu4uoqj0jk4xMuWOeRu7xURTZSEmg5gHKQiCIAiCsFBEYCEIgiAIgiAIQsrEFi6gaRrhYISJoSkmR1xMj0X/zIzO4pp0E/AGCQXDhIMRQoEw4WAYRdWQZQm9XodOr8NoMmC2m7A6zFjsZhw5NpyFWeTkZ+Esyia/JAdnQRY6vcg+E+5fkbCCa8LN2MAkk0PTjA9OMTE8g3vKQ9AXIhgIEfKHCAaiJ2JGswGTxYjJYsRsNZFTlE1BeS6F5XkUludSUJ6L1WFZ4lclCIIgCMJ8fC4DC1XVGOufoOfaAN3XBum9NshQ1yjeWT+RkEIkHCESjv63ElZQFQ1V09BUDU1VUTUNNEACSZJu/5F1Mjrdzf/W69AbdOgMOvQGPQaTHqvDQmFFHqXVBVQ0llDVVEZpbSG2LOtS/5MIQlLCoQhj/ZN0XOih43wPXZf7mRieJhyMEA6GiYQihEMRlIiKqqqoavT3SFVVAGRJQtLJyLKELMvoDToMJgMGkx6DMfo7U9lYSuOGGhrXL6OqqRSL3bzEr1oQBEEQhLv53KRCKYpK56U+zu+/yvn9VxnqHiccDBMKhAndvABa6H8JSQKdIXrBZDDpMZoMWBxmSpcV0rh+GU0bllHbXElWrh1JkhZ2MYvswE9Psff7+5kYnlnqpSwKvUHHnx/5z+gNuqVeStopEZXRvgmO7z3P2Q8vM3BjlKA/RNAfIhQIoypq+p5MAoPx5qmG1UhuUTYtDyxn29PrqG2uxGgypO+50uTv/tsbHH79NJGwktT9tz+9jme/tYeC8tw0r2xu7/7tQfb94DCz096E7teyq4nf+IOvYjAt7l5VKBDm3b89yHt/e+j2KVgiJEmivL6If/Env4KzIPG6saHOUb77/7xKT+tgwvcFKKnO59lvPczmx9ckdf+lFgqGOf3+Zb73n15N+jGatzfya//lSzictjSu7Ofe+8Eh9v71QTwuX0L3W7Gpll/4189QVlu0IOvKNDMTbv7y3/6ItnPdCd3PbDWy/Zn1fPV3n12glYHfE+DIG2f40f96J6n7N29v4Bv/z4tJ/Y4vBfe0l3/4P3s5/s756EZ2GhSU5vD0P9rNzuc2puXx4rnvTyx6rg5w8GenOP3+ZSaGpgj4FuDiZ540DSKhCJFQBL/n5///UOcYFw9dx2DSY3NYqFlVwdoHV7Bu9wqKqwvQ3wdFx1MjMwzcGGFqxLXUS1kUeqOe+ylmv5UueOydcxx49SRt57qjKYL+EMpC/i5pEA5G0w89M16mRmbouz7Ehz88SmVTKbue28iWJ1vIK8lZuDUk6LFf2sGBn5xgqHM0qfu///IRyuqK2POVbRiMi/u775n2MdwzjmsidjOEu6moL16S9/vlo2189OPjdF8biJ4iJ8jutPLS7zyJI9ee1POHQxHGByaT/lnLsoTfE0jqvplA0zR8bn/Srx+gbFnhgn4fu6e9DPeM4Z5KLFguLM8lHIos0KoyjxpRmRiaSvhnabaZmBmfXaBVRamqhmfGl/T7rGxZ4cJ+T6XZ2Y+vcHzveQZujKTtMZWwgm92cT5r7v0r1rsIBcNcOnyd9/7uMFePteNx+W+eSGTmhZ4SUVAiCgFvEPeUl/HBKc59fJUfmAxUNZWy+ckWtj+9juKqfHT6e3MH3O/2Ew5+fj6k7ydKROXga6d47c/eZ6BjOFpjFFmaD2lN1W6fjrgmPVw/3cXevznIY7+0k53PbySncOl3pArKcvnm//cSv/+1PyeSxIWJa8LNBz88SmVjKSs21y3ACu8Po30THHr9NDcu9iYVVOgNOjY/vobdX9qCTidq3+5b99fhv3CfG+2f5NS+SwymEKwvtfsisNBu1j8EvEGO7z3Pm3/1ET3XBgkFw2hqZgYT8SgRFSUSvXi6dvIG18908sP//gabH2/hm//fS+SXZs7u7Hz5PMHP1e7PvU5TNSIRhWNvnePH//sd+tuHiYQjSV3ALRRVUQn6Q3Re7uMv/38/5t2/Pcgz39zDtqfXkpVnv137tNgkWWLjI8089asP8uZffpTUhsa1Ezc4+NopCsvzyCt13nepkakKBkIc33ueI2+cSW63W4KyuiJ+7f/98qKfCgmCINyNqqiceu8i5/dfvSevXW+55z9RVUUl4Atx+Wgbr/3Z+1w72XFf7YxrmoYS0VAiIexO6z2Zs69pGn5P4L76udyvNE0jHIoweGOUv/9vr3Nq36XMDwi16Klf99UB/vR3fsCJdy/w0u88Rd2aSoxmw5JclMuyxNf+3Re4cqydzkt9Cd9f0zQ+/NFRlq2uZPcXN2M0Z14tyVJRVZUrx9r58IdH8br8ST2GLcvCr/+3X8iIEy5BEARN07hxqY+T711gemxhU8sW2j0bWNzK+e6+OsBb3/mYY++cwzeb3JfMvUBv1LP5iRbsznuvg5SqaAR8QZRIcsWswuJQVRXPtI8Pf3yMn/7pe0wOz2TUCcV8qKrGqX0X6bjQwwu/9SgPfnEzecVO5EVOdZEkCWuWhd/4w1/k917644QLRwG8Lj/v/c1BKuqLadqwbNFfQybSNI2xvkkO/+w0Ny4mHrAB6PQyT3zjAdbtXpnm1QkZ6R77DBM+n4L+EGc/uszlY+1LvZSU3ZPfVKqiMjvl4eBPT/FHv/03fPijo/d1UAHRDhVltUX3ZCG33xsglETHFmHxRMLRU4pv/+7L/OD3X2NyaOae/kKeHnXxvf/0Kt/9j/9AT+sgkfDi11jJskzD2hpe/KePo08y3ab1dCeHXjvF1KgrY2vEFlPQF+LMh5c59LMzST9GbXMVX/mXT6dxVUJGE1mEQoZTVZXWU52cfO8SQV9oqZeTsnsusAiHIvS3D/PK/36Hv/oPr9B1pX+pl7TgZFli8+MtOAscS72UpETToERgkakCviDXTnbyp7/zdxx+/QyB++CDDQANDv70FH/yO3/HlWMdhPzhRb84N5j0PPGNXbTsWp50StYHPzrGpcPXP/fBuRJRaDvbxfsvH8HnTm4jKSvPzjd//8vYxNBFQRAyxOykhzMfXaE9wVa/meqeCixuFTN//z//hNe//SHuKc/cd7oP5JflsmJz3T07gdjvEScWmcrn9nPi3Qt8+3d/yKWjbUnPXshkrSdv8H//6d9w/N3zBLzBRQ0uJEnCkWvnq//2WYoq85N6DK/Lx1vf/ZieawP3VMvEdNI0jYmhaQ7+7DTt53qSegyDycBzv/EITRuWIcliG1sQhKUXiShcPdHBqXcvLMkYhIVwTwQWmqbh9wa5cLCVl//gDU6+e/G++QHMx/o9K8kvy7lnO8P43AFC4sQi43hn/Rx7+zw//MO36L7Sf093oZjLSO84f/6vX+boW+cI+kKLGlzodDLVK8p48Z8+lvTmQOupTg785CSuCffnMiUq4A1ybv9VDv70ZHIPIEHLA0089SsPJp2WJgiCkG4Tg1Oc2neJ/o70zaxYahkfWNzqKHRq30X+/r+/waXDbUu9pEVltplYs2s52fn3ZhoUiBOLTOSd9XFi7wV+8ifv0Xd9aNGfX5YlFjtOnp308Ff//hWOvX1u0d+PFpuZbc+sY+vTa9Hpk/vY/eCHRz+XKVFKRKHrcj/v/e2hpLtAlVQX8Av/6hnsTus9u0EjJOnzF4cL94hQIMSVYx2cfv/SUi8lrTJ+6yboC3H6/cu8/Adv0te2+BdAALJOwmAyoDfo0elkZJ2MrJPQNNAUFUVRCYciCzI4rH5tNZWNpRhN9267SZ/b/7m7GMpkfm+QU/su8ZM/eY+eqwML8hw6vQ6704ojx4bVYcZiM2O0GNEbdLf/qIpKJKygRFRCwTABbxC/J4Bn1sfshIegP/21HrOTbr7zH/8BWSez/dn1izrDwFmQxbPffIi+64N0nO9N+P6eGR9v/OWHVDSUULOy/HPRJUrTNKbHZtn/6gnaziaXf2zNsvD8bzzCslUV9+yAUSEFIo4UMpCmaQx1jnH0rbNMjbqWejlpldGBRSgQ5vLRtuiu6iIEFbIsYXVYyMqzk5Vrx5ZtxWIzYXGYsTttmK0mDEY9eqMevUGHpmlEQgqRUBifO4B31o/fE8Dn9uNzB/C4fLinPbinvUnNcJB1MuseXEFB2b03EO9OvtkAoSQvEiVJQk5yhzcVmqrdl+l24VCEq8c7ePM7H9Od5sYHBqOevNIciqvyKSzPo7S2iNJlheQVO8kpysKRY8dsNaE36G7nuCsRhXAwgnfWz/S4i6kRF+MDk/S3DTPSO8H40BSjvRN4ZhJv1xrL9KiL7//eT7BlW9jw8OpF28HW6WQqm0p55pt7+Ovf+0lSvcpbT3Xy4Y+O8gv/+hkcObb7fvc96A9xfv9VDiSZAiXLElufbGHHFzZgshrTvDpBEITk+N0BLh6+zoWDrUu9lLTL2MAiEo7QcbGXn/7JPjrO9yzY8+gNOvJKnBRXFVBUlU9RZT7FVfkUVeWTV+IkK8eOxW6e9+5gMBDCNe5memyWiaFpxgYmGO+fYmJomqmRGSZHXEyPuQh4g3M+VmF5Lo3ra7Bl33uzK+7kc/sJJnFiodPLlDeU0LJr+QKsKr6R3nEuHro+r5/TvUJVVXquDbL3rw/QnuTu791Y7CYqm8qoa66kcf0yGjfUUFxVgMky94WcTq9Dp9dhtpnIK3FC88/X6prw0HW5j9bTndy40Ev31X7G+qfSUmMwPjjF3/+3N3HmZ1G/tjrlx5svi83Mut0r6brcxzvfP5hUt7QPfniU5Zvq2PrU2vt6arQSUei7PsRb39ufdGC5rLmSZ775ENn5jvs+CBME4d6gKip9bcMcfO0Ufk9gqZeTdhn5raSqKiM9E7z2p/u4cGhhojlrloXa1RXUNldSs6KcmtWVlNcXY7WbU3pck9lIYUUehRV5NK6vAaKvZ3bSw1DXGENdYwx2jjDUOcZI7zgjvRPMTnnuWji7ekcjJcsKkeV7O+XB6/YTCiR+YmEwGWjZuZzf+INfXIBVxXfyvQt0Xuy7rwKL0b5J3v+7w5w/cC0twwoNJj3Vy8toeWA56x9eTcPa6rR1LpNlmZzCLNbvWcWaB5Yz1j/JhQPXOPvxVa6f7owO70uBpmp0Xurllf/zDr/2n79ESU1hWtY9H7nF2ez5yjZ6W4c4f+Bawvf3zPh47U/3Ub2ijPL6EuT7sMORpmm4p7188PKRpINgZ2EWz3zzIaqWl4kUKEEQMoZ72suZDy8nnd6Z6TIusNA0Db87wL6/O8zxd86n/fEtdjPNOxpZsaWOVVsaqGupmtfOaipkWcZZkIWzIIsVm+uIhBWmx1z0tw3T1zZEb+sgfW3DDNwYYXbSg6ZpWB0WVm6pJ6/YuaBrWwz+2eRqLHQ6+Z6cNJ6JPC4fJ/ae5+hbZ9OyQ5KVa2fz42vY9fxGVmypx5a1cK2Q9XodpTWFFJbn0byziZPvXuDw62e4camXSCj5ACkSVjjz4RUKK/L5pX/77KK1c5ZlmcqGEh772k5GescZ7h5P+DGun+nine8f4Bv/zwuYrab7bjc+HIxw9qMr7P9JcilQeoOOXc9vZMOe1VhsqW0WCfc4UbwtZJBIWKH7aj8HfnoyqQ0+WSdnfJp2xgUWSkTh7MdXef/lI2n9x5N1Mo3ra9jyRAubHm2mannZkhU/6g06CspyKSjLpeWB5cxOeehrG6andYCuy/10Xuwlpyib6hXlGM33dl6wElHxeQLJ1ZjoRWCRDoqi0nGhhwM/PZVykZgkS5TUFPDELz/A9mfXU7qIO/16g47yumJyv/EAVcvL+ODlo5z96AoeV/L1FwFvkIOvnaJuTSW7v7Rl0S7QTVYTzTubePCLW3j9Lz7A70482Pvox8dYva2Bbc+su68CC1VVGewc4fW/+CDpFKiVWxt4+CvbcBZmpXl1wj3n/vnVEO4Drgk3h18/w8CN5NrLLltdQX/7cEZP6M6owEJTNYa7x/jJn7yHa8Kdtsd15Nh44MXNbH9mHSu31GMw6TPmi1jW/fw0Y+WWOqZGXfRdH8Jg0lNWV7TUy0tZwBck4EtuKJlOp8PutC3Aqj5fxgcmOfz6GTovJd6J6E6SLFHVVMqX/vkTbHt63ZLtBFsdFtY+uIK8YieOHBuHXz+DazL5z4uZsVne+8FhapsrqWoqS+NK48spyGLncxvovT7I8bfPJ/w74pnx8eofvUtdSzXFVckN38s0mqYR8IZ4+3sHuHEhufdrUWU+j31tB5VNpeg+B52zBEG4N4SCYdrOdnHs7XNJnaSV1RWxYc8qJoemMzqwyJhPXU3TiEQU3vyrj+lI41jzyqZSvvKvnual33mKNbuWYzQbMiao+DSdPnqSsX7PKpp3NOG4Dy6qfbN+At7kfgF0evm++DdYSn5vkIuHrnNi74WU0oaQoKKhhK//h+fZ9fymJU8v0el1VK8o5/nffJSHXtqS0pwXJaJw42Iv+35wmIB38QrpJFmivL6YPS9tpXpFcgFN+/ke3viLD9JSM5MJVFXj1L6LHPzpSZKp0TdZjDz4xU20PLAcs9WU/gUKgiAkQdM0ZsZm+eCHR5PqCCjrZB56aSuly4qQMrzuNqNW136+mwM/Se4L5W6Wb6zlq7/7LI9/fRf5pc77ssgx03ndfgL+5AqgZZ2MI1cEFqkY6R7j0M9OMzUyk9Lj5BRk8bV/9wU2P7YmYzoRSbJEaW0hT//aQ2x7ei1WR/LBjs/t59T7lzi3P/Fi6lQYTQZWb2/kgRc3kZVnT/j+mqqx/ycnOXUfDFjSNI2xvgle/aN3k06BWrt7BTuf24izQKRACYKQOYL+EOcPXEu6vWzj+ho2PdqMwaRPS2fEhZQxgYWmarzxFx/invam5fFWbKnjpX/5FFueaMGWZcnYU4r7nW/Wn/SRnU6vw5EjAotk+TwBrp68wbWTN1J6HL1Bxy/8q6fZ/HhLxnXXkSSJkmXR4GLNruXokw16tGjXrIOvncI97UnvIufgyLGx/dn1bNizKqm6L9eEm5/80XuMDUwuwOoWj6pq/PRP99F1Obn5KpWNpex5aSuVjSX3fCc9IY0y+xpM+BzQNI3J4Rne+esDSTVPMVmN7PnKNspqi4mElbt2Ec0kGfPpe+lIG+c+vpqWx2pYV8OX/tkTrH1g+YJ3fBLi8876k27ZqtPLZOUmvosrRI31TXLkjTMpd4Ha+dxGdn9pCwZTZpxUfJosS1SvKOPxr++iqqk06ccJB8O0n+vhbJo+h+ZLkiRKqgvZ/eUtNCQxU0NTNTou9PCzb9/bKVEn373AoddOJ7UbZ82y8MCLm2je2XTPN7wQ0kzsKQpLLOALcej103Re6kvq/msfXEHz9kYsdhOhQFicWMyHqqj87M/fx+vyp/xYheW5PPutPbQ8sByTyLFdcl6Xj4AvucDCYNSLrlBJ8nsCXDvZwfXTnSk9TnF1AV/87cexOzN7yrNOr6N5RyPbnl6XUhrMxOAUx98+z8x44jmwqdAbdKzc2sCuFzZFBwUmKBQMc/SNM5x872L6F7cIJoameeV/v8NsEqdFkgQbHl7Fji+sFxsRwmdl9jWYcJ9TVZXh7jHe/ZuDKOHEN36y8x088MJmiqsLkCSJcDAsTizmo/18D62nO1OOwix2E0/+yoNsfHS1KNzLEN5ZX1InFpIsYcuyZFzqzb1icmSG4++cJ5Bi54gXfutRKhpL7oldP4vdzENf3kp9S1XS9VThUISOCz1JDa5LldVuZucXNrDxkebET4c0mBye4fVvf8D44NTCLHCBqKrKq/93L11X+pO6CKxtrmL3l7ZQVluU0cGvsETEW0JYQqFAmHe+t5/x/uRSVbc82cLyTbW3vxNCgTCqCCzmduAnJ/El0cf90zY/3sK2Z9aRlWMXXzAZwuPy408isNDpZLLyHOLnmAQlojDcNc6V4+0pPU5dSxWbn2jBYMyc9sxzKarMY/PjLeSV5CT9GOMDU1w42Jr0SVsq8kqdPPKL22lavyzh+yoRlRsXe/nZn72f8QOU7nRi7wWOvHk2qVk3WXl2dj2/kTU7l6M3ZGaqniAIn0+qGp0htT/JpkSlywrZ+uRa8ktzbn8Hh4MiFWpOrgk3p96/SCSU+JfKnUpri9j53IabrbjujYugzwPvbHKpULJexlmQfAvRzzP3tJfzB6/h96R2YfzMP3qInIKseyaogGgnsW1Pr6V6RRmyLvlTi97WwaTnKKRClmUa1lXzwBc3U1SZ+GwKnyfAib0XOPHuhfQvbgFMjszw6h+/l3T7xY2PNLPr+Y1Y7OKEWoghs6/BhPuUpmlEQhF+/L/ewTebeJq/JMH2Z9fTuH4ZesPPMzdCwYhIhZrLib0XmBlPbRierJPY+YUNrN7W+IkfgLC0gr4QPpc/qbxCnU5HtmgZmRTXpIdT+1LLta9eUUbzjsaMLdiOx1mYzfo9q3AWZCf9GIOdo1w62pbGVc2fwWTggRc2seGR1ZisCRYiazDaP8Gb3/k441OiNE3j1T96l+4r/UmdsDSuq2HPV7ZSWJF3TwW/wiITbw1hiZx87yKXDl1P6r7162pYv2cV2fmfrBsLiROLuR158yzBFFMOlq2qpHlHo2hNmmG8sz58SXYk0ulkcvJFYJGoYCDEjYu9DHWOpvQ4255eR1bevZlSKMsSGx9ZTX6pM+nHcM946Tjfw2jfRPoWlgC708rTv7abpg3JpUR1nO/mjW9/gKpmbkrUib0XOP72+aRqsHKLs9n1/EZWb29MqkWv8DmS2ddgwn0qHAjz8h+8RTiJbByDUc/2p9fRuK7mM62zwwFRvB3XWP8Efe1DKJEUvvwkWPPAchrW1YgUqAzjcfnwuZPr9CXrZZyFIrBIlN8d4PLRtpSKuyw2E5sfa8ZiX9rp2qkoWVZI4/plmG1JpshoMNQ1tiTpUBBtQVu1vJTHvraT0tqihO/vdfk58d5Fju+9kHG7W5qmMTkyw0//dF9Spyp6o56NjzTz0EtbxQm1MDdxWSAsMk3TeOevDzLQMZzU/dfsamLtgyvu+v0VCoZRtczdMIIlDiwuH21Pucd+9fIyVm9rEG1JM1A0sEjhxEIEFgnRNA2fO8DV4x0pPU7zziZyi3PuydOKW2RZZt1DK3HmJ1+nMz4wSfe1gSW7MJdlmV3Pb2LbU2uxZVsSvv9g5yjvfHc/o32TGRVcKBGFn/zfd+m63JdwCpQkwYpNtTz1qw/esydqgiDc3yaGZvjpn7xHJIk08KxcO1ufXEttc+VdP99CfnFiEZOmaVw62pb08LRb6tdWs2xVhfiCyUCemeRPLHR6HbnFzvQu6D6nKhoTQ9P0J7lLcsuqbQ1Y74Np9U0ba8nKSz6w8LkDDN4YXfSZFnfSG3Q8/5uPsmJzHTp9Yh/XmqrRdraLt7/7cVIdlxaCqqoc33uBE+9dSGrTobiqgD0vbYueUN/j709BEO4/SkThlf/9dlLfG5IsseGR1azdvSJmq/2QmGMRm98T4MaFXkLBcNKPYc2ysGxVBflluWlcmZAunmlv0kMPdQYdOYXJF99+HgX9Qa6eaE8pp9hg0tO4vgZLsilEGSSnIIuq5aUYzYakH2Okd5y+ttQCtVTllTh57h8/Qnl9ScIX095ZP6f2XeLkexczogXtWP8k73xvPyO9ideuWOxmNj3WzANf3LQAKxPuW5l9DSbcZ9rPd3P49TNJnVaUVBew6bFmSpfFTn8Vk7fj6Lrcj2fGm9IvfWVjKdUrypMehiUsLPeMN7kTCyl6EWHLSjz94/MsGAjTeiq1SdvVK8rIKcy+bwpil2+sxepI/n001j9Jf/vwkn+Qr3toJQ+8uCmpydL9HcN8+OOjDPeML+nrCPiCvP29/dy42JvwjptOL7N8Yy1P/6OHxPBTITHi8kBYJAFfkFf/73t4Xb6E76s36lm/ZxVrdi6Pe7twSJxYxNTfPkzQn/xpBUB5XRHl9cVpWpGQTpqmJZ0KJcsyuUXitCIRmqYRDoTpuz6U0uNUNZXdVzMBqleUY7Yl2LL1DjPjbsb6J5d8t1+SJJ755kOs3t6QcAtgTdW4duIGH/7oaMqzTZKlKCpnPrzCqfcu4plJ7EtXkqCkppDHvr6TioaSBVqhIAhC8jRN4+S7F7h6oiOp04qaleVseqx5ztrSUCCCKk4s7i4aWISSvr/BZKCoKl9cgGaocDCM1+VLKrdbp5PJT2Fy8ueRpkWL5ccGUptdUNlYitl273aD+rTy+uKUTiyUiML0qIvZKU8aV5Uch9PGF//Z41Q0lCbcAc897eXE3guc23+FSCTxL71UjXSP8+EPjzJwI/E2yLZsK9ueXsf2Z9YtwMoEQRBSNz02yzvfP4B72pvwfa0OM+seWsmqrQ1xb6eqKpFwJOPT+5YksFBVlcHOUUKB5E8s8kqyKakuiFngIiwt97QP90ziv2AQnaibXy4Ci0QoEYWBjuGUdtZlWaKsrghzokPZMlhWrp2Cslx0KbQlnR6bZXLElcZVJa9pQy1PfGMX2UkUpfe2DnLgJycZ7hpb1JQo36yfj145xrVTNxJ+f+qNepZvruPpX9uN3nDvDWsUBOH+p0QUPn7lOD3XBhPvdCdL1K+tZsvjLXO2eI8EI0t+ej4fSxJYeGZ8TA7PoKSwc5ZfkkNRVUEaVyWkk2fGm3DKwy2yTqagVBTkJ0KJKPSmmAZly7aSU5h9313AldUWYTQm/5qmx1xMDU+ncUWpefQXt7Px0WYMCb4mVdW4dLiNw6+fwTubXFOFRCkRhQuHWjmx9wKzk4md+kiyRGlNIc9+cw+FFXkLtEJBEITUDNwY4eBrp5LaTM3Os7N+zyrq11bNedtQKJLx9RWwRIHFaO8EgRSnbTsLssgrcaZnQULauWe80eL8JOh0suj0lSAlojCYRJrJnfJKnJgs989pxS0F5XnoUwgsZsZnmR7NjBMLAJPVxJf/+RPUrKpIOCVqdsrDsbfPcvlIW/RIfYENdY2x/9WTSQW99mwru7+0mXUPrVyAlQmCIKQu6A/xwctHGeoaTaIphY6mDcvY8kTLvDb0woFwxtdXwBIFFlMjM0mNOb9Ngqw8e0rDr4SF5Zn24p5O4cRCBBYJURSViaHU6ityi50ptWbNVIUVuSlNaPbM+Jid9i55Z6g7VTSU8OI/eYzsJD4Du64McOi1Uwx3jy/Ayn7O4/Jx5I0zXD56PeHTab1Rz5pdy3niGw+gu086lAmCcP+5fqaT0x9cTqq1fn6pk02Pt1BRP7+mFNEZFpmfCrUkOQ8zk24iKQQWRpOB7HzHnPlowtKZnfbink6u4FVv1JFfJmosEqEpGlMp7qrnFjsx3o8nFmW5KaV3hQJhvLN+lIiaUoCSbtufXcf1s1288RcfJpR3qyoq5/ZfpWZ1Bc7CLBxOW9rXpkQUrhxr5+jb55gZdyd0X0mSKK8r4sV/8hjOgvgdUgRhTknuB0wMTXPotVNcSWBQqyRJyDoJWZaRdTJ6vQ6D2YDJbMBoNmCyGLFmWbBlWbBmWTFZjKJd/j1sdsrDRz8+zmgSc3mMZgMrNtez6bHmeZ88h++RVKglCSxcE6kFFrYsK878LDF5NUNpqsbsVJI1FlK04FbMsJg/TdNQFJXpsdQmRGfn2VOqRchUOQVZCU+tvpOmafjcfgLeAPYFuAhPlt6g5/nffISOc91cOd6R0H1dkx4O/ew01SvKWbd7ZdoDpqGuMQ6+doqeqwMJ39eaZeHpX9tN08ZlaV1TJnJPezn1/iUmR2aWeilJUcIKXZf7l3oZ8SV5mTDQMcIP//CtxJ5KltDpokGFTq/DYNRhspqw2EyYbWYsDjNZuXay8+xk5znIzneQU5hNXnE2ucVOcoqy78t01PuRpmmc+/gql4+2J5XaX1SZz87nNiTUAVONqGTQwXlMSxNYjLsJh5Iv3DbbTNiyrWlckZBOoUAY95QnqXbCsixTVJkvgsYE+d0B/J5ASo9hy7Kk1D0pU9mctpQH/vlm/fg8mRVYQPQ05qXfeYrB3/p+woFl1+V+Dv70JKXLCimvS988IM+MlxPvXuD8/msJ93OXdTLbn17L7pe2fi4+A1wTbj5+5Tgfv3J8qZcipIGmakRUBcIKEMYPMBW71tBkMZJb7KSgLIfCijxKqgsoqyumrK6IkppCbFmWz8Xvwb1orH+SI2+cYWIw8RRki91M884m1uxqSuh+0XTczI8sliawmHSnVDhoshqxOkQaVKZyu7y4JhNLf7hFliWKqvLTvKL7m6ZqzEzMpvx5Y82yZlSqT7qYbUaM5tR2AX3uAH53aoHbQlnzwHKe+tXd/Oh/vp1QLYOqqJz+4DK1zVVk5zvSkhKlRBSun+ni8M9OMzOe+Ala9fIyXvztx7GlMHtEEO4VQX+I4e4xhrvHADCY9OSX5FBaV0RVUxn1LVU0rq+hMMUGFEJ6KRGFE3svcP1MV8L1wpIkUVZbxENf3oIt6/7cIF+Sd6rH5UtqMuEt5pt5ikJmck95cU0kF1hIskxJtWgjnAhN0/C6kiuUv5PNYbnvWs1C9BTMlm1BliXUJPNTg/4QwRTm7iwUSZIwGPU8+rUddFzs5eS7FxK6/+ykh49fOU71ijKadyS2e3Y3Iz3jHPzpKbquJJ4eY7GZ+NI/e4LKxtKU1yEI96JwMMJwzzjDPeNcPNRKUUU+NavKWbGpjvV7VlFWWyQCjAzQ0zrIyX0Xk6prtDutbHy0mYa11elfWIZYkndoKBBOqQDFaDZgsZnSuCIhndxTnqR2KwFknUTJssI0r+j+l8qwyVtMVkPKKUOZymIzRwvkkvzciYQVlBQ2QxaSJEnkFTt58Z88Sn/bEENdYwndv/tKPx+/cjzlgN476+f0B5c5/f6lpDaOHv7F7Wx5siWlNQjCZ2R+5shdRUIKg52jDHaOcvV4B+cOXGPd7hXseHYD+aU59+1ndaYL+IIce/s8Ny72JjysTtbJVDaWsufLWzGY7r8OjLcs+jtT0zSUsJJS60adQZfwcChh8cxOeZI+sZBlmVIRWCRE06Jt6FKlN+jv2w4leqMOUshVViIKkRQGei40nV5Hw7oavvCPH064+FNRVE6+d5HT71/GO5vcyZeqqHRc6OGjV44zk8Tv/vKNtTz7rT2YbSaRUy6k133wdpoem+XMB5f56R/v46/+/Suc+fAK4TR85guJazvTxbmPrzA7lXjXS0eOjQe+uInSuvv7GmfRr84jYQUlxZHkOp18XxaZ3i9mp7xJn1gYzAYKy8WU3cRoaTmx0Ol19+1Fnd6gS+n6QgkrCc9iWGwmi5FtT6+j81If7//9kYTu65728t4PDpFflosSSfzzebR/kv3/cILuJFKgsnJtfPl3nqSkpvC+ff8JQjpMjsxw/J3zDHaO0nlpA89+aw9WUeC9aGYnPZx49yLdVwcSPgnTG3TUr61m5xc2Isv392nT4gcWaejDe6uVm5B5gv4QM+Oz+L3JTVYvKM0V7fYSpGmkvnslRX+v7ofdvbsxGPUpfflGIpkfWEiShN1ppW5NVcKBBUTzhseHpvB7Ey9SH+kZZ3rUlVQKlC3bSm1zVUotgQXh80KJKHRf6Wd6ZIbxoWm+/u+eI7vAIYKLRXDpaBvn9l8lkMT1jSPHxpPfeICcwvt/Ns+if5KHQxHUFCcHisAic3lmvEyNziQVPEqSREVDsfiATEIqzRAgmoImSdy3//apBk2qoqIqmZ2srWka06OzHPzpyaTub7aaKK7Mx5TE9HVHji3pFMapERfH3jqb0mwjQfi8mZlws/8fTvDt3/1hcjOjhISM9k1wat9FBjtHE76vwain5YEVrH1wxQKsLPMsSY1FOtyflz/3vtkpL1NJDnuSJKhonN9oe+GTUg20NVW7JwbvJEtVtJSKOGVZzvj6E587wHs/OETb2e6k7r/zuQ00rl+WVP1aeV0xD35xM7bsxLv1Bf0hfvqn++hvH7knpsoK95j7+C3l9wQ4/u4Fvvsf/4FgEkPahPlRFZULB1ujs3mS2ADJyrfz/G8+gsX++RiTsOiBhT4NedyaqqVcpyEsjNlJNxPDM0ndV5IlKhpEYJEoSQJjih0mNE1DVdT79sIuEo6k2DBCzuhUHSWi0Ha2i3f/9mBSp1fl9cU88MIm8ktzkipyN9lMtDywgi1PtCR8X4DxwSn+7r+9nvLPSRA+I7P3A1IW8oc48sYZXk5wSrgwf73Xhzi17yKTw9MJ39dg1PPgC5tZtrpiAVaWmRY/sDCm3nlGiagZ2/rx88416WZyKPFfPgAkiSrRwz4JEsYk0lc+TVFS69aWyVJNFdPpdRmbfqlpGu5pL3//X1/HHWfKbyw6vczDv7Cd+rXVSb9GCSiuymf7s+spr09iircGZz+6wv5Xk0vjEoTPM++sn49+fIzje88v9VLuO6FAmAsHW7l46HpSc5DySnN47jcfuS9nRMWy6IGFwahHSrEiXlVVFEUEFplGVVRmxt1MjyXXEcpsNVJSc3+3YVsIkgQGc+ofWkpYvW8DCyXVE4sMDiwiYYW3vvMxbeeSS4Fa++AKNjy8Cnt2alNgdXodq7Y1sPO5DUn9W4UCYV7+gzeTPvEUhHSSdTJmqxGL3TTvPyaLccm6602NuvjRH77FRBK76kJsNy72cnzveTxJDKHVGXQ8948fJr8kZwFWlrkWPYSSZAm9IbXAQokoREIisMg0nhkfE0PTCQ+NuaWivgS9aCOcFKMp9U5awUAIRVEz9gI6FQFfOKUaEp1eRpeBA6k0TaP7aj+v/dm+pNrEZuXa2f2lLVQtL4sOEEyRw2lj06PNtJ7u5MKB1oTvPz44xV//3k/5N3/1j1Jey71AkiQMJj36e/R3TiP6fZyOdteZZsWmWr7xn16kon7+6bkaP6/lCvhCeF0+PDM+pkZmmBiaZqR3nL62Yfo7hplJcgMu5nOrGgM3Rtj7vQN8/T88n9bH/rzyunyc33+Vayc7krp/ZUMJj31tZ1o+W+8lix9YSBJ6gx5JlpLO5w76w/g8ibdEFBaWa9LNaO9E0vevXll+3+fDLgRJkpIqmv0036w/mmJ4n00E1TQNt8ubUjc6o8mA3pR5R9mhQJhv/5sf4vckUbgpwQMvbqJ5Z1PaAnpJkqhfW8PO5zbSfXUA13hiw/JUReXE3vMc/Okpdr2w8b7tUnZLybJCvvIvn2LncxuWeilJCQUiHH3zLH/8z/92qZcSW5IbCnqjHrvTRna+I7mn1TTQ8tA07ed/VA1Vjc4dGu4e4+Lh65zad5GOC70E/aGUa9x87gCHXj/NQ1/ZSnldEimJwm2apnH9TBeHXj+T1Ea2JEt8/d8/j9lmWoDVZbYl+aa0OMzo9Lqk2wsG/UF8bn+aVyWkyjXhZqR3POn71zZXIonIImGSLJFX7Ez5cbyz/pRrETJRKBAm5Aul1B3G4jBjzbCOHqqi8rM/ez/pLlD1LdVsf2Y9+aU5ab2A1+llNj/a/P9n77/DI8nS8070PRGRGZHeIeE9CkAVqlDe2/a+e7wjKVIaipR0uVquVror6Wq10mq5Wmnv8yyvRIqSSJEiOTMcznB6bPuuri7vvTcoeJ/emzDn/pFVNYUCyiAiAWQmzq+ffmY6E3nyZGaY857v+94Pdy4M4uPvHJn3YimdzOA7/9dP0bNtBfyN3qLNqxThOAKzaILFVlrH1rPC8XmYSlBwlwKEEIBgznuaWTKhc0MrOte34kv/4GUM3xrHR985ihPvn0d4Mqor+nif8GQUH3/nKL79r79S8cJ8oaCUIjgWwYkPL2LoxpiuMba81IvNL/UWeWblwZLE9l1VTkM7ZLl0Huk4i1iUEpRSRIMJTA2HdI+xYm0zi1jogBACySbC5jQWtUjH01DkyuslkIimDLvIWR0WWByls/ijlKL/6gje/cOPdaUeWmwi9n15C1ZtaS/64oMQgqoGL3a+uRHtvc3zH4ACU8MhfPff/8x440cGowTvKYSQwr8cgWAW0N7bjL//776F//U7v4Ndb28qXGt0zjudzOLS4RtIROZv5MAooKkabpy5i6M/O6vr9ZJVxK/+s3cgmJam3mapWRJh4fbZdXml3yebyiEVZw1hSgk5ryA0EUE0qC9vVLSY0TiPXFbGTDiOg9dg1CIRSVdk7VI8lIRmsGu2zWEpqV3ldDKLP/1Xf4OUjoJCjiPYdG83TbQuXJh+7Z5ubH9tHaw6BJmck3Hqw4s48f4Fww1VGYxygOMIuje24R/837+CL/69l+DxO/WJCwpEpmK4eGj+NU6MwqbN2N0pHPnpGV11MIQQvPJru9G6qnHZ1VbcZ2kiFn4nBAPCIhXPIDodr1gHm3IkHkpivH9Kd7pJy6oGmCXTslT3xYDjOXhrXYbGCE9FkcvmizSj0iE4FjaU4sULPCwOqSiWvsVAkVV8+OeHcOPUXV32h9XNVdj59kY0r2xYgNn9EskqYudbG7FmZ3eh8/k8iYeSePcPP8a0gSgog1FuDfI81S58+R++ild/fS+cHruuMZKxNK4ev83WSPeZx7Iil8nj2sk+nP7ksq63qqr34O3feqFk7hdLwdJELKochiIWuUwe0WACuXTlLYLKlVgwgdG++be6v0/nhtaS72xcynA8h6oGY/nooYko8pnKO6emR40JC6tDgs1pLRnRe/fyMN77kwPI6ui0a5ZM2P76emzYt2pRzrf23ibsfHMD/DqOTU2jGL49gZ/+l0+RTbGuwgydlMZpOy8cbhve/PZz2Pxyr64FajaVw/CtceQzLJUQKGwOPcthoGkaRm5P4vMfntC1vuQFHm//9gvwN3qXbbQCWCJh4alxGRIWABAPJxEJFNeujaEPSiliwQTGDAiL7k1tunY1GQUEgUOzwa7l4clowZmkwna5AqMhyAZqR5w+O9x+fc4wxSYeTuKHv/+Brl4PBcemVux4cz081caiW/N5z22vr8OG53tgtsx/gZRJZHHi/Ys4d+AqS4li6KNML2f+Bi9e/MYONHfP/7r+4J58V/89uZIQLeIz9U9LxTO4cPAarp7QZy/b3tuEvV/aAtFi3P69nFmSlVxNcxVEq7EvPhqI62qvzig+iqwiMBZGYDSs6/W8wKFzXQs4g40TlzO8SUDLKmOpLbFQEvFISncfklKEUoqJwYBuBzoAcPud8NYszkL8SSh5BQd+cAJXjt3S9XlcVQ5sf209Vm1ZsQCzezyeahf2fHEL2noadUV9guMRvP+nBzFpwMqasYwp443jNTu70L2pXdd6KZPKYXxgegFmVX5YbOanRmhVRcXQ9TF89v3juu6Bkk3EO7/9AjzVrpKJbi8VSxaxcFU5De1QB8fCmBzUb23KKB6JSAojtyeg6iyQrar3wlfvWdahQ6PwAof69mpDOyWaqmH87hRyFZQOlUvnMTEQgGxAWHj8TsOF8cWg7/IwPv7OEV1uL4KZx9rd3dj+xvolyf1du6sLW19dC6fXNu/XqoqKvktD+OQ7R5Fh/YsYywjRYsa6PSvh09G5OZ/Ns83Xe0g28YnrC0opEpEUjv3iPIZujut6j/X7erB+X8+yj1YASyQseJ5DQ0e1oRtceCpW2ImsQHvMciMWTGDg2qju16/c3A7BxLzQjUAIgdVhQW2L39A4w7cm9DVbK1HGB6YLzkl60yEI4K52wlPtLOq85ks0EMcv/uQAxgemdaWq1bX6sevtjWjsXJqmWSbRhL1f2oqVWzp0WY3Hw0kcf/88Lh25qatgncEoV7o2tcOnw5gjn5URnootwIzKD8kqPjEjQpFV3Lk4iEPvntI1vtvvxGu/vgdunc0UK40lyz1p6qyDaEBY5LMyJgcDiOiwA2MUD0opooE4Bq/rayIDAKu26ltsMGZiEgW0rWk0NMbQjTFkUpWzKzx4fQxZAyYPklWEr9YNyxI2x1NkBUd+dhYXD13XVVBodUjY+MIabHh+9ZKG6Bs7a7HnS1t0FXIDwMTAND79q2MsUs1YVvgbPPDWusHP8x6p5FUkWS8LAE+OWFBKEQvEsf+vjukSYoQQ7H5nE7o2tMIkLl8nqIdZMmHRvLLecMhorG8Ko7cnizQjhh5ymTzG+6cRnorqej0vcOja2MaERREQLWas2mYsf37k9gRiwUTF1FncuTBoKH3GV+dBbVv1ki7I71wcwoEfnEBEx02P4wg61jZj31e2wunVZ11ZLAgh2PbqOqx/bhUs9vn3z5BzCq6fvIND755iKVGMZ6fMA1y8wMPf6IM0zzoLVdWQY65QAArC4nE1FnJOwZXjt3H6Y332sg0dNdjzpS1wsWjFA5ZMWLT2NMDhsRsqrBrtm8TA9VGWDrWExENJ3D4/AKozPaG6uQo1zT5WX1EEzKIJXetbDe2uJyIpDFwbqYh+FqlYGv1XhpHTYct6n5pmH5qWKH0IKKRAffq9oxi8PqYrBchT48KONzega0Nr8SenA4fHhpe+tRuNXXW6zvnIdBzH3zuPayfvVJx7GWOBqIBbi7vKAfM8d8M1TUM+V/7X8WIgWeeOWFCNIjQRwft/dhAZHZbWglnAc1/dhtZVDeAFtjl6nyUTFm6/Ey2r6g3ZziajafRfHUFIh/UiwziUUkSDcdw82697jNXbVsBsMS97F4VicL9JXmuPMXeoq8fvIB0v/x3hwetjCE1GdefkczyHmuYq1LVVF3lmz4aiqDj5wUWcO3BN1w69WTShZ1sndr+zuaRqmLo3t2HPO5t1N/8aujmOz//mFHOJYiwbLHZp/gtXjUJTKiPybJTH1VjkczJOfHARN0736Rq3c30LtrzSC4cOU4pKZsmEBSEEa3Z2QbLOPyT+MLfPD+DulWG2e7UEyDkFY3enCh23dbJmR5ehWhvGTCx2Cau3dxoa49rJO4gG4mVfJHv56E3EQ0ndr3d4bGhcUQurY2nqK/ouDuHgu6cQ1GnjXNPiw4vf2IHqJl+RZ2YMQeDx3Ne2oXtzGwQdG0v5rIyLh2/gxPsXdDUJZDDKDY7n5h3hIxyZd11GpTJXKpSmaZgYmMYH//0gVB0CzOqQ8NxXtqGxs45Z5T/Ckn4ba3Z2QbIZExYT/dO4frIPsWCiSLNiPCuJaArXT92FnNOXimZzWtCxrlnX4oIxNxa7hNU7ugw5rgXHI7hxug/5Mk6HigbjuHaqD6l4WvcY1Y0+tPY0LEk0LRZM4OCPTuHOhUGoOupdbC4Ltry8Fmv3rFyA2RmnutGH1359r+7+IOGJKI7+/CxunrnLNpUYFY8qq/NON+Y4bt7pU5XKXMXbSl7Bx985itE7+up0e3evxLq9K5ds46mUWVJhUddWjabOWvAG+lnIeQUXD91A/9URdoNZRO47KVw+clP3GB3rWuCpdjG1X0QEE4+mzlp0rGvRPQbVKI787BzS8UwRZ7a4XD/Zh/H+aV07UUBhh7Chsxbtvc1FntnT0VQNZz69jDOfXEZKx2/A8RxaVjbg5V/bXdI3vQ3P92Dba+vmXZQKFK4/dy8P4/BPz2J6JLQAs2NUDBWwLEjF0/Nuisnx3JL0rClFHk2FohrFnQtD+PxvTuoaz1vrwu53NqFuiY09SpUlXdGZzAK2v74eZoPuUMO3xnHuwDXm2byI5LMyBq6NYvyu/jSotbu7YTEYsWLMhBACt9+Jba+tMzTOrXP96Ls0VJbGCLlMHmc+vYKwgdort9+J7o2tS+L0cffKMA7/5IzuGgKXz44Xv7kTzd31RZ5ZcbHYJLz1m8+jvr1GVyF3Lp3HmU8u4+z+q8hnmfsN4zFUwLovPBmbt6GGYOZhd7Pcf17gCrW8Dx0Hcl7BT/7oE0QDOtoVEGDzS71Ys6OTNcN7DEu+VbzjzY2Gm4rkszKO/+I8bpy+C0XW1/2ZMT8SkRTOfnZVd0djs2TC6u2dhlPhGLOxOCT0bF2Bqvr5d2u9TzaVw0d/cbgsm+VdO3kHt872G8q/r2/zY83OrsdaFC4U8XASR392DtdO9unqZG8STVizswu739lkKBK8WDR11eGNbz+ne4MhOBbB4Z+cxu0Lg8WdGINRImRSOUyNBOfdw8YsmuCpWdrGnqWAaDGDF7gZkYWzn13FuQPXdI3XuKIW215dB3+jvn48y4Elv/P46j3Y8HyP4T4GU0MBHPzRKYz1sb4WC42mapgeDeH859d1j9He24ya5ipwZbD4KTd4nkNtSxXW71tlaJwLh67j+ml9C9ylIpvK4dgvzmO8f1r3GKLFjLbVTYu+46+pGi4cvI7j758vdAvXga/OhXf+3ktl46nO8Rz2fWkL1uzq1nUtoJTi5tl+HPvFOQTHIwswQwZjaRm5NYHwxPzd7cySSXcNUyVRsJr95bUlk8zi3f/4kS6nPV7gsfXVdVi1bUVJOe2VGku+quM4ghe+scNwx0JNozh/4CoOvnuKpUQtMOlkFuf2X0UsqL/r+fq9K2F3W1l+4gLhqXZh2+vrDYXCM8kcfvQfPkIymi6b+qUzn17BlWO3DEUrapqrsPHF1Yse5h66MYYjPz2D8bv6RJFkE/HcV7eje1NbkWe2sDi8dnzjH70Bh85jNZfO49jPz+LSkZvzzkNnMEqdy0duIDA2f2c40WqGv7G0HOGWAtE60xHqwA9OoO/ykK6xVqxvweYX1xjOsql0llxYAEDXhjb07u42vMhMJ7L46C+P4Mynl1ln1gWCUorIVAwHf3RKd1GcZDWjd1c3bE5LcSfHeIBg5rFibTO2vtJraJwbZ+7ivT/7vCw6cY/1TeLgj04ZqvsxSyZ0bWzFut2L66aUjKVx4oMLuPD5dV0RIsIRNHfX4a1vP1+WTjBdG9vwyt/arTuCGRiL4MAPTqD/2miRZ8ZgLB0TgwFcPnYLMR222TanFY1L2NyzVJBs5gfXleB4BL/4kwPIZebveChZRWx9ZS26N7ezTIunUBLfjlky4Wv/8DUIZuOey5GpGH7w/3yA8weu6Tp4GE8ml87j9CeXMDEY0D3Gyi0dqGlhaVALCSEE/gYvdry50VBajJJX8LP/sh+3zvWXdNQik8rhsx+cxOVjNw3VWVU3+bDrnU2wLKKbEqUUV4/dwqEfn9HlAgUUbnpf/R9fh6/OXdzJLRIms4Av/oOXUd+urxkh1SiuHLuFkx9c0FeQyahcSvey9URURcXhH5/G7fOD897YMUsm1LX6YXNaF2h25YP0UMTi53/8GcYHpnUdEz3bV2Dzi2tK2mmvVCiZld3KLR2GnWzuMzEwjf/2v/0Q5w5cLWsv/lKDUopoII73/+ygoR3sTS+ugdvvZGlQCwxv4rFiXTO2vrLW0DjxUBJ/+I+/i0CJ2nqqsorPf3gSB354AolISvc4ZtGErg2t2PBcz6Iem6O3J3Ho3TMYuT2h6/Ucz2HLK2ux7bV1utyVSgVvjQu/9k/f0f36fFbG/r86huunyqsuiLHAlOkpceqjSzj049O6enRZ7BLa1zYvuvlEKSJZRXA8h7uXh3Dox6d1Oci5qhzY8nIv2nub2LrlGSgZYSGYeXz9H71ZlE6RVKOYHAzgP/8vf4VDPz6NbKr8nG1KkXxGxqffP4aJAf3RCn+DF6u2dMDmYGlQCw0h5MEOfF2b39BYg9fH8P/73b9EMqp/4b4QUI3i5EcX8f6ffo6p4aCh3cnqZh9e/tXdi1pbkUlmcWb/FZz86KJuse5wW/Hr//wLFWF9uPW1ddhqYIMpMBbBx9/V3/SKUYGUYcTi/OfX8O4ffITB62O6IsUOjw3r9pZmc8zFRrSaQQjBu3/wsW4L8t6dXdj6ylrWzPcZKRlhAQCtqxrw+t/eV5SxKAUCo2H8p3/yPXzn3/4UiUiqpFM5nkRwPIJ4OLGkee6aRjHWP4Wf/uf98+4A+jCbX1qDmmZfWe+slhMcz2HNjk68/Cu7wQv6Rbumarh89Cb+3d/9Y0SmS8McQVU1HH//PL7373+OgWsjho5Lm8uCnW9uRO8u47VezwqlFDfP9eOT7x7RXRNGCMGX/4dXUb+ipsizW3wIIbDYJPz6/+eLsNj1pRtQSnFu/xWc/uQKkjqdtRgVRhndahRZweGfnsGf/asf4caZfl33fN7Eo6GjBm2rmxZghuWHZBVxdv9VXD56S5c9fk1LFba8spY1w5sHJSMsCCEwiQJ+5f/9Nlp7Gos2bjaVw0/+86f4F1/+f3D+80LdRakKDEopVFWDnFcQmY7j8E/O4Pd+/Y/wO3v+Nc58ehXyEjUro5Qik8zgv/7zv9ZtgwkUwrObX1kLb627eJNjPBFCCGwuK7a/sR5bXzWWEqXkFVz4/Dp+72/9EQZvjEFVtCU5lwrHYxafff84/uxf/QgDV0fmbcX4MBzPoX1NM778P7xi2Pb6WaGUYmJgGp/99QkM3hjTPU5bbxPe+e2XKqd7PSn0tvja774OvfdwRVbxs//yKe6cH4RaBqYDjOULpRRUo1BkFaN9k/jT/+1v8J/+8Xdx9/KQ7o1E+73rfTn0sVkMKKX42X/dr2tDjBM4rN+7CtvfWM9qQudBycV1XD47/sG//xb+9bf+oGjOTpqq4fb5AfyvX/l9PPflbfj6//wGaluqYJZMhnZxjUIphaZSKIoCVVYRDSRw/eQdnPr4Eq4cu4VoMPEgjKup2pKFdJW8gnf/4BNcOnzD0DhbX1mL1lUN7ARdZAghaOtpxIvf2IHB66OGUtlURcW1U3fwL7/6+/iVf/oO9n15a6EB0SL8ppRSqIqKqaEg3vuzz/HxXx5FOqGv2Plh/A0efO13X1/U3g/ZVA5n91/FoXf1u6uZRAG//X98HZK1/FOg7kMIgVky4fXf2IuTH1zE7QsDusYJjkfw8z/5DP4mLxo6athOI6NkoJQWrmWyCjmvYHo4hIPvnsLnf3MSU8PG6tgIR1Df5sfeL20p0mzLnzOfXkE2ldMl1NpWN2LX2xvh9NoXYGaVS0kJC0IIeIFH18Y2fPl3XsEPfv+DovqSU43i8x+dxNFfnMWONzfi1V/bjY61zTBL5nsig1uwGxClFKCAoqhQ8grkvIJsKofx/mlcPXEbV47eQt/lIaRixhdKxUTOKzjxwQX88PffNzSOxS5h22vrUN3kYzf5JYBwBBtfWI2JgQB+8PsfGKuVuJdm+F//2fdx8eB1vPPbL6K1pxGS1bwgQp3Swo5ePJzElaO38LP/uh83Tt8tytg2lxXPf207trzSu2jHpaZquHNxEO//2eeQc/qub4QQvPjNnVi1bUXFpRUSQuDw2PAr//Rt/F/f/i/z7jh8n5MfXETvrm68+rf2wOqQ2HVnubJEG3JUo9A0DZpGoakaVEWDqqjI52REpmK4drIPZz+7gmsn7iCt0w3uUexuK1781i7mBvUQer9bySZi3Z6VWL9vcc08KoGSEhb3kWwi3vz28xi+NY4T718wZB85F3JOweEfn8axn59FU1c9Nr+0Buv3rULDilqIkglmyQSTWIhmzFdsFKIQGhRFhSqrUO7tSsg5BelEBqO3J3D38jDuXh5G/7VRhKeiJVtclknlcOHANfzBP/qOod+AkEK0onNDK0ys+GnJsDoseP7r2xEYj+Dj7xzWvWC7TzaVw6F3T+PCwevY/c5mPPeVrWjorIXVLsFsMIpRiE5oyKZziIeSuHNxEJ9+7xguHLoOtUjXA5NowpaX1+Cb/+StRa2rmB4N47O/PoGhG+O6x/E3+fC13329LHtWPAuCWcCqrR14/qvb8fF3j+iqn6GU4qd/9Am6NrRi1daOJY1OM5YQnad2LpNHYDQ873PsfnpoLpNHMpZGIpxEcDyC6ZEwxu9OYvDmOKaHg1CV4qbpFVI6m/D8V7cVddzlCCEEK9a1YM8Xt8AsVeY1diEpyVUeIQSeaid+419+GYlICpeP3lqQwmVV0TB4fRSD10fx4//0CTzVLrStbkBrTyMaO2vhb/DC6XNAtBREBiEEhCPgCAHI/fxIgFINmkqhqiqUvFq4kExEEZqIIDAaxlj/FMbvTiM4Hi76xWS+PJwT/7jFlKqoiAYTOP7eefzl//lTQxaeAOCucmLHmxsMOxMxjFNV78Frf2sPwpNRnPrwoq5itkeJh5L44L8fxOd/cxLdm9qw9dV16NrYCm+NC6JVhFk0wWQWIJh5cHxBqN8/9u7nGKuqBiWvIJ+Tkc/KyCSzmB4J48qxmzj10aVCHUIRBTjHEXRtbMNv/puvQ7KKxRv4KWTTeVw8dL3QYFInJlHA1373NfgbvBUXrXgYh8eGt37zOVw6chMTA/q6kU+PhvHzPzkAf5MP1Y1etvPIeGZunR3A7/2t/zQvy1btXrqmqmiGzCT04Kt141v/5C3YXCxaYRSn14ZNL6xG98a2pZ5KWVKSwgIopG7Utfrxt//lV/BH/8v30HdJfzHTs6CpGkITEYQmIji7/+qDxwUTD7vHBrvLWlggiSaYxMLXpt6LSuRzMjKJLJLxDNKJzKJfUOaDIqsIjUcg5xU4vHZIFjN4gYOmUeSzMlLxNCYGAvjku0dx7L1zyGfm7/n8MIKJx863N2LVlg4IppI93JYV7b1NePPbzyERSeL6yb6iiAugYJ168dANXDx0A6LFhLq2arT2NKKu1Q9/oxfeWjesdgkm0QSOL9ysVUVDPicjFUsjMBYu7Or1T6H/8jCmR8NFmdcsCNC8sh6/9Xtfh7/BuzDvMQeqomLw+ih+8cf6Or/eZ92eldj99qYH16FKheM41LfX4J3fegH//f94V/e16NjPz2Lt7m689K2dEC1mJi4Yz4SmaWXTZNfqkPDit3Zg/b6epZ5K2cPzHDo3tGLvl7awelCdlPSdiRd4dKxtwm/8iy/hz3/vx+i/MrLojY8UWUV0Oo7odGV0c82mcvjgvx/CtVN30LNtBeraqmG1S5DzCgJjYdw+P4Crx28jGS2OVWPLqgbsfHsjqpt9RRmPURzW7V0FOa9AUz/EzbN3def6P45cRsbg9TEMXp/teEQIgWDmH7ihLDbNXfX4rd/7BlZubl+097zfXHL/94/h7pVh3eO4/U58+XdehcNrWxYLZItDwrbX1+Hc59dw9tMrusZQFQ3v/uHH6Fzfgs71rSB85X9vjOWDYOKx/fX1+Pr/9MZST6Ui8Na6sfPNjWhYUbvUUylbSlpYAIU86LV7uvHtf/UV/NX/970FWQQtNzKpLK6duINrJ+4s6Pu4qux4/uvbsXJz+7JYBJUTHEew+aVeaKqGH/3Hj3DrXP+inVeU0iU7h5u76/F3/83XsPGF1Yv6vvmsjEuHb+LAD07qHoMXeLz0rZ1Ysb5l2UT/CCGoavDijd/Yi/4rwwhP6uuhMtE/jZ//18/wW//nN+CqcrDr0XKidBMIDMMLPNbtXYVv/+9fhZU1nTWMSRTQvbkNO9/euNRTKWvKIs5jEk3o3d2N3/hfv4QNz/VAsi1eTjRDH6LVjO2vb8D219czh4oSheMItr6yFl/9H1/D6u2dFdG5+XEQjqBjbTP+zr/6Cja9tHgOUEAhzXL0ziR+8p8/NWSh3d7bhBe+sQN29/I6n8yiCd2bO7DvK9sM9Rk5/JMzOP3x5SWvc2MsMhWqIc2iCZtfWoPf/rffhK/Os9TTqQiqG314/ms74PY7l3oqZU1ZCAsAEEwFl5Bf+2dfwO4vbIa3xrXUU2I8Bt7Eo2frCrz0rZ1o6Cj/jsCVDMdz2PrqOnzzH7+FLa+shdVZebteZsmE9ft68O1//VVseWUteGHxLnuUUiTjGXz83aO4c2FQ9zh2lxVv/J19qGv1V04zvHngqXFizxc3o61XfzdhOa/gb/7Dhxi5M1GyTVIZjGfB6bVj9xc247f/7TfR3FXHInBFQLKK6N3VjU2LHM2uRMoqns4LPDo3tOJX/+k7aOioweEfn8bw7Ymi2U8yjMPxHDrWNOGt33weK7d0sAteGcBxBOv3rYKrygFvjROHf3oWsUAclbD2cnht2Pbqenzpd15G66qGRbccVRUVFw9ex2ffP6Z7DEKALS/3YuNzq2GxS0WcXfnAcRxauuvx0jd2YqI/oLsPy8jtCfz0jz7F3/9331q23yWjfCGEoGVVPXa9vQmv/+198NW6K9oZbrEghKCuzY+Xf3UXy4gpAmUlLIB7B0CrH2//1gto6qzFZz84gasnbiMRNmaJyjAOx3No62nEF/7+S9j00hrWs6LMaFvdiG/8ozfhq/Pg8E/OYPD62KKbJRQLwhE0d9dj19sb8dqv70VVg2fRd/oppZgcDOJH//EjpAw0wKpvr8GL39wJb527eJMrQ2wuKza+sBrXTvXhyE/O6I46HPrxaWx8fjX2fWVrkWfIYCwcnhoXeratwHNf2YYtL/dCtDKHs2JhcUjY+uq6RTX0qGTKduVnd1mx/Y0NqGurxskPL+Ls/isYuDqCrMGmXwx98AKP9t4mfPHvv4Qdb25Y1N4AjOLhq/fgC3//JbSsbMDhn5zG6U+uGOvSvQS4fHas3bMSu7+wGZteWAOby7LoN2BKC/bN7//ZQdw+P6B7HLNkwnNf3YYV61uYUAdQ2+rH3i9tRt+lQYzf1dfbIpvK4d0/+AhdG1pR115d5BkySo4yj7w6vXZ0bWzDxhdWY+ura1HX6mfNHosIx3No6qrDS7+yi32vRaKs71SCiUfH2mbUtfmxekcnznxyGef2X8Xo3Uko+fLcaX0UwhFUN/ngqnKUrKeyaDVj9fZOvPnt57DphTUslFjmSFYR299Yj+aVdWjvbcbx987j1rn+ki96NVvM6OhtwvbX12PnWxtR11ZtqNjXKBc+v45P/0p/ChQA9Gxdge2vr4fT5yjSrMobk1lAz9YV2PXWJvz8j/cjp7O3xd0rI/jZH+/Ht//3r1Vs93LGPcpwU5/jCPxNPnRvbMPKLR1Yu7sbzd31rAv0AmC1S3jx6zvQuILVgxaLshYW97E6LFi/dxVaVtajd1cXrt6zUu2/OoJcmUYwJJuIpq469Gxbge5NbVixtrnk1DQhhfDsrrc34bmvbkP3prZlY4O5HKhvr8E7v/0iOje04uKhGzi7/wr6Lg2VXANI0WpG2+ombHiuB+v2rETnhpYldyILTUbxw//woaFoj6fGhee+tg2NnbXz6v5b6birXdj+xnrcOtePy0dv6RpDVVQc+vEZ9O7qxq63NxV5hgzG/OEFDt5aN1pXNaC1pxHtvU3oXN+KmmYfTEz8Lgi8wKFrUxv2fGkzSysrIhW1CvRUu7DttfVYtWUFtr6yDncuDuLq8du4dW4AkelYyS2IHkW0mFHX5kfnhlZ0rG1G66oGtKxqgMtXetEKi13Cut3d2PHmRqx/bhWqm3zsxKxAzJIJa3d3Y8X6loJoP3YbFw7dQP+V4SXvSmt3W7FibQvW7lmJNTs60bamCXa3dcmPQ1XV8N6fHMCts/26x+A4gq2vrsW6vatYkfEjcBxB+5om7HpnE0buTCIypa+3RSyYwE//8350rG1GbYu/yLNkMJ6MYOLhqXGhttWPujY/6tuqUd9eg7o2P2pb/LC5LMvSAW4xsToteOvvPg9PNXMZLSYVJSyAQnG3q8qBtbu70b2xDRufX43x/mkM3xrH3UtDuHNxCFPDwaWeJoBCbp/b70BTVz3aehrQ1F2P+vbCRcVX51mQsCfhiO7dT0IIfHVurN6+Auv2rkL35nY0ddax8GyFQwiBzWHBhud60LWhFRtfXIPhm+O4caYPN071Yax/etFEu2gxo6m7EMnrXN+K5u46NHTUwOZaekFxnwsHr+Ozvz5hqPC9dXUTdr29Cf4GbxFnVjlY7BI2v7QGt84N4OCPTkFT55+mp6ka7lwYxPt/+jl+419+ZUnT5hiVAcdz4AUevMBBEHiIVjOsDgssdgk2pwUOjw2eGhe8NS64/U44fXa4/U54qp1wVTkgWcWSuY5VOrzAYfOLvdjwHLOXLTaELhND71Q8jeB4BIHRMMb7pzHWN4nx/mmM908jMBpGPqcvV/dZ4TgCp8+Oqnovqpt9D3Ym/PUeuKtd8NW64PTaFzzkqcgKbp0bwNn9VzFyewKB0TBioQRSsTSy6TxURYGm0cJF0WKGw2uHt9aNho4atK6qR3N3PWpb/ahprqpoQREcj+D2+QHdu/Icx2HPlzZX5I4TpRSKrCI4FsbEQABjd6cwdGMMgzfGMHJ7ArFQomgFk4KJR3WTD03d9WjurkNTVx3q26tR2+KH2+8oydS7kTsTGLgyAlXHYvc+vjoP2tY0wuG2FXFmT2f41jhGbk3M+3roq/dg9fZO8IsYWVVk9d58x6HpFLaEI3BXObF2d7euqHAqlsaNM3eRiOhLebM6LGjtaUBNc5Wu1y81qqohMBLCjTN3dY/hq3Vj1daOBbv3Dd8ax/Ctccg5ZUHGfwAh4AhAeA4cx4HjCASzALNogkkUYJZMkKxmWOwWWB0WSFZzSWUi5DJ5XD/Vh2ggPq/X8QKP2lY/uja0LszEUFi3TAwE0HdpqGhjcjyHlpX1aO1pLNqYC00qlsbVk3eQ1uEyKNlEtK5qQF3bwhtWLBthcZ/7bi2JSArJaAqJSBrxcALBsQgi0zHEggnEgglEgwkkIilk0znIOQVyXoGSL/wv1SgIR8DzHDiBg2ASIFnNkKwiJJsIi12C02uD0+eA696OhLfWDYfHBqtdgtVphcNjhc1pXZLFuaqoSMbSiIeSSCeyyGVyyOcUqLIKTdMAWrjhCgIPs8UMi02Ew1P4PFYHS8tg/JL751M8lEQsmEAkEC8I+LEwwhNRhCYiCE/FkIqlkcvkkc/JyGdlKLIKQeBgEk0wSyaYRBMkqwh3tRO+Wje8NS54a93wN3rhrSmIbqfPAbvbytyRGAwGg8EoUZadsHgUSikopcil88hl88hn5AeLHzknQ1U0aKoGTdOgqRSapoHSQuEyIQSEEHA8Ac/z4E2FMKhgEh7sUJhFE8ySGaLVBJ5noXZGZUM1inxeRjaVQy6dRzadQy6Th5JXHpxLqqo9EOcczxUEOs+BFziYLWZIFjNEixniPbFeaqYFDMZScDF6FUcCJ5BQfhkdIQBeqN6Drd6N806hORk6i+OhM8iquRmPv1i9B+vdayDyzN2PwWDMn2W/9XdfHFjsEiuSZDAMQjgCUTJDlMyAb6lnw2BUDlk1h9uJuwjmwzMeb7U1Y6t347zGopRiOD2KC5HLUOjMWqBdVVtZnj+DwdBN6ST4MRgMBoPBmBOXyQmBm70XOJaZmPdYUTmGUD4yS1QQEHhMLghk2e85MhgMnTBhwWAwGAxGiVMj+WHmzLMe708OQqbzK7YfSY9jLDM5+z1EPxwmO0g5dpVjMBglARMWDAaDwWCUOG6TEzViFQQys+YoqaRwIXLlmcdJKWlcjd/AcGp01nOdjg44BDtLhWIwGLphwoLBYDAYjBKHIxy6HCsg8TNrAWWq4CdjHyAuJ546Rk7L43joNI4FT8+KcvCExxrXSjhNjqLOm8FgLC+YsGAwGAwGowzYUbUZHtPsLsEj6TH8+5v/Eecil5BT89CoNuNfRVMwnBrD9wZ/hL8Z+TnC+cisMda716DD3goTqdz+RAwGY+FZ9nazDAaDwWCUA5RSvDf+CX4+/hGS6uymfDzhYeUtaLDUPSj2zqpZTOcCmMoGIGsK6BzdK6tEH/5O67ew1r16VqoVg8FgzAcmLBgMBoPBKBMUTcGf9H8Hp8PnkdVyT3/BE+DAwW1y4ZvNX8Q236Y5i8MZDAZjPjBhwWAwGAxGGZFS0vib0Z/hVOgcEkoK6iO2sU+DA4GZE9Fia8RbdS9jrXs1ExUMBqMoMGHBYDAYDEYZci5yCYemj2MwPYycmkdek6FQBRrVQO/9Q0DAEQ484WHiTBA5E6rMPmzw9GKHbwuqpSpmL8tgMIoGExYMBoPBYJQpGqUYy4zjbnIQ45lJTOeCyKgZ5NQcFKgwc2ZYOAkusxMNUi1abc1otjbCYbIv9dQZDEYFwoQFg8FgMBgMBoPBMAyzm2UwGAwGg8FgMBiGYcKCwWAwGAwGg8FgGEZY6gkwFgeNasioWcTkOJJKChk1C1mTH7iJcISHyJlhESQ4BQfcZhfMxARCWFHfXGhUQ1JJISbHkVLSyKhZKFSBSlUQEPCEh4WXYBWscJkccJmc4Jk//BOhlCKmJBDNR5FU0siq2QfHJ094iLwIO2+F2+yCQ7BD4Bb+8kVBoWgKkkoaKSWFlJpGTs1Bvvdba1R78HubOAEiJ8LCW+Aw2eAyOcGBY+cQg8FgMJYNSyIsrkRvICJHZzXqISCok2rQ6WgvyvvE5SRuJu4go2ZmPWciAta7e2EVLI99fVrJYCg9gulccNZzKx2dqBarDC8agrkQ+pIDyGn5GY+7TS602VrgNFhgp2gKwvkIRjLjGEmPYTg9hulsABE5hrSSRp7KIABMxAS7YIPH7Ea9pRattiY0WhrQYm2EXbAt2OLoRvw2grkwNGgLMj4A1EuFz2PijHeUzak5TOWCGM2MYzg1itHMOAK5EGJyDBk1B1mTwRMOJs4Mt8kJn+hFo6UebbYmNFjq0WCphcRLRfhUM5E1GVdiN5BQkkUf+z48OLTamtForX+mv4/LCQykhhGVYw8ekzgRK51dcJkcDx6joAhkQxhKj+BOsh+DqREEckHE5QRyWh4UFCJnhkOwwy9WodnaiHZbC1ptzaiRqoryuz4MpRR5LY9QPoJgLoypbABT2WlM54II5sNIyAlktBzyaq4gJAkHM2eCxElwmuzwmt2okarRbG1EvVSLBmsd7ILN8LzC+QjuJPpn9S7gCY+dvi3giPEA9O3EXUxng1Ax0760XqrFCnvbU68DaSWD4fQopnKBWc91O1agRvQbvpaEcmHcSfbPuma6TE6021rgfOjYehSNajgROgPlIXtWgfCot9ShzdZsaF5zoVINA8lBjGUnZ85VcGClswsSLz72tTE5jv7kEOJKYsbjHpML3Y5OiLw+e1hKKUYzExhOj0Khypx/4zf70GFv0/0eDAZj+bIkwuL9iU9xOXZtTmGxwdOLf9z1/yrKTfJWog9/OfgDhPLhWc/ZeCv+zZp/9kRhEZFj+HTqEE6Ezsx67nc6fhN+0WfYpm8gNYy/HPwhInJ0xuM9jm58q+XLuoWFRjXE5QRuxG/jcuw6rsVvIZgLzdl1FQBUmkM2n0MwX7hpHwlwaLI2YJ17Nda5V6PL3rEgO8T7pw7jdPj8Y29wxeCl6n2olaoNLUBVqmIqG8D1+C1cil7DrcRdJB654d9HoSoUNYOMmsFEdgpXYzcgcSJW2NuxwdOLNa6VaLTUF+UYv09WzeFHo7/AQGqoaGM+ipkz4etNX3xmYTGZncYvxj/CtfitB4/ZBRv+p86/B6ezG4QQ5LU8bsTv4FT4HC5ErswQIQ+TUbPIqFlM54K4Fr8Jp+BAj7MbW7wb0OPqhsvkMHwu3o9CDafHMJgaxkBqGIPpYQSyQchPOj6pioyqIqNmEZGjGEqPAigsWNtsLVjnXo21rtVot7cYiloNp0fxveEfIZALzXhc4kRs824syvF0KHAcR4OnkH9k0f5y9XPosLc99RuOyXHsnz6MY8FTs577e+2/gWq/cWvTofQovjP4Q4QfuWaudHTiW81ffqKwUKmKPx34HjJq9sFjFl7Cq7UvLJCwUHAkeBKfTB2c8XiXvQP/0Fr/RGExmZ3GT8bex51k/4zH1zhXomlFo+5Ff0yO48D0EXw2dRgylef8m23eTfgNSw0TFgwGY96UVCoUBUV/cgjhfARVos/YWJTievwmUkq6SLMrHxRNwVhmEkeDJ3EmfGHO3cOnoUHDUHoEQ+kR3IjfxnP+ndjm2wybYF2AGZc2WTWHO8m7OBI4iUvRa7N2EJ9pDC2Hq/EbuJsawO1EH/b4d2C1c+UTFxaVSFJJISrHoFAFiqbiZOgsPp48gJH0GLTHiN65iCsJnAyfxVB6BHty27HLt60g9HXuhsuajKH0CE6GzuFG/A5G0mOPXXQ9KwpVcSfZj4HUMG4l7uLlmn3Y6FnLUuIYS4ZKNdxM9OFK7Lrh45vBYDDmoqSEBQBk1Ayuxm7iuepdhsaJyXEMpkaQeyRtoNJRNAX9qSF8MLEfF6KXkdeM3zzuJPsRyAURleN4qWYvnCZnEWa6uOhdcKaVDC7FruGTyQPoSw7MSKHQQ0bN4mzkEqZzQSRqktjq3QDrMhNrk9kAEkoS5yOX8fPxjxDMhR8bSXsaE9kpfDJ5EDk1jxdr9sKvc0NCoxTjmSl8PPl50aNnClVwLXYTKSUFM2fGWncPa0jGWBKCuRAuRa9iMju11FNhMBgVSskJC1lTcD56Gfuqdxq6+fYl+xHOz67jqGRUqmIoPYKfjn2AS9Grc+4AEwAOwQG/6IPdZIPEidAoRU7LISYnMJWbRladLcaichzvT+yHTBW8UfcyHEXIGS91smoWl2JX8d74JxhIDc95LBEQ+Mwe+EQvrLwFIidCpjKyag4ROYrJzPSs+hGVqhhMjeC9iU+gQcMO3xZYFqDuolQZz0zgeOgMDk4fnSUqnIIDtVI1rIIFImeGBoq0kkE4H8F0LvigmPthonIMhwMnYBOs2Off+cRUmMdh5kxotNSjwVKHofTInH8jEAFOkx0ekxs2wQozb4ZABCiagoyaQSgfQSAXmnOOGjQMp8fw0eQB1Eh+1ErV854jg2EEWZNxI34bV2I3oNKFq2ljMBjLm5ITFho0DKZGEMqFdadDUVDciN95bA58JUIpRSgXwXvjn+BS9NosUcGBoEaqRq9rFVptzagSvbDxVpg5MygocloeSSWFqWwAA6khXIxeQUye+f2l1TQOTB2GhZfweu2LRS+a/eVcOTRYatFuay0ooUfX8/N8rNPRDoHM71BXtUIay8eTn88pKnjCod3Wih5nN5qsDfCa3ZB4CSJnhqIpyGk5ROU4xjOTuJ24iyuxGzNSDygoxjOT+GTyIKy8BZu9GyAsQIqMyJkLRcSWWmPfIwoL60bLs9VXPInbibu484jwr5WqscmzDk3WBvjNPlgECSbODPqQm9lQegRXojfQlxqA9sjCKCJHcThwHHVSNda5e2GaZz0QIQR+0Yct3g0YTo8+mJeNt6LeUotmawNqpRp4zC44TU5Y+cL8BMJDoSqyahbRfAwjmXFcil7F3eTgLEGpUAV3kwM4HT6Pt+tfZVELxqIymZ3GhejlOWsOGQwGo1iUnLAAgJSSwrX4Lezz79T1+mg+hqH06Jw775VKVsvhYOAYzkcvz1rQiJwZPc5u7PXvRJejA26T87GFnirVEMqFsNLRif1ThzGQGpoxXkJJ4fPpo6gVq7HVt3FBPgtPOHQ6OvCF+teLMp6Fl2CepwiazE3j0PRx3E0OzBIVdsGGrd6N2OHbjDZbC6y8Zc5UK0opFLeCte7VaLe34lDg2IzCWwqK0cw4Dk4fg8/sQaejQ98HfAJW3oIN7l7sqtpmeCwCUpQam+AjC5uN7rXY69+JHmfXYx3IKKVY7VyJbscKHAocx5nwxVkFxmOZSZwMnUO9pa4gpOaJTbCix9mF09YGKJqMlc4urLC3olaqQbVYBZfJ+VQDg161Bz3OLnw6dRAnQ+dmHTspJY0r0evY5dsGn+iZ9xwZDD1k1SyuxW/hevz2jMfNnBka1RbUPIPBYCwvSkZYWHkL0vdsYfNaHpeiV7HXv0PXrt7d5CDC+ciDm7qVtyCjZis2LUqlGvpTQzg4fXRWTYWJmLDGtQpfqH8dbbbmpy6MeMKhWvLDY/agSvTir4bfxWBq5MF3R0ERyIWwf/oQ2uzN8ItVRf88hBBYeQuqpeKP/SyklQyuxK7jUuzarJoKC2/BXv8OvFS9D9WSH/wTnHgIITARE1qtTagSvXCZHPjJ2AcI5yMP/kalKm4n7+JU+DxqpGpdaTxPgiMcHCb7kn2XT2ONaxW+0PA6OuytTyxqJoTAKljQ4+iGnbdB1TScDp+fIXopKC7HrmOdezWqRC/M3PwcbTjCodFSj281fxkEBPWWWnhMbgjcs0eSLLyEVc4uOAQ7QrkIbifvznheg4ZQPoKh9AgTFoxFYywzibPhC0gqqRmPt9takFASGMtMPuaVDAaDMT9KpvN2m63lgYhQqIqh1CiCufmHbCkobiX6EJXjDx5rtjbOOzWinJC1PA5MHUZkDqvOJms9Xq99Ee32lnnZxZo4Aauc3fh64xdm7VKrVMVAahgnQmcNz70UmcxO43Ro9k2YANjo6cXz/t2oeYqomPE6QmDnbdjm3YRXa56flfKUUbO4HL2O24m7jxnBCKWbbmMXbHi99gW0257dhpXneDRZG7DXvx2tc9iDJpQkLsduIJKf27b2WebU6+rBWncP/KJvXqLiYRosdXiz7uU5N0ZSSgrD9yxpGYyFJqEkcSV2HX3JwRmPe80e9Lp6UGU25sDIYDAYD1MywqLbsWLG4j+hJHHzkbDtsxDJRzGSHkP2IZ/yLkf7vHcvywWNUoymJ3AhenXWc07BgU2e9eh0dOiyuOQJhzWuVdjh2zJrgZRW0rgQuYLp7OzmgeVMVs3hbnIA/anBWc/VSbXY4tmIWqlm3j0DCCGwCzZs9KzDatfKWc9PZKdwLX4TsYcEcaWz2bMe7bYnRyrmQuAEdDo6sM69GqY5ameux24ikAuB0vlHKAkh4AlXlPqHHlc3muaoSclqOQTmaLrJYBQbSilG0+M4GTo3wyGRoNAPo8vRXtR+OgwGg1EyVxSXyYGGh27CWTWHy9Hr8x5nIDmEYP6XTjMCEdBqbZ5zAVIJaFTF6cj5ObuL10rV2O7bNO/6gocROAGv1b4wq1u0BorpXABXYzd0j12KRPJRXI/fmtXVFwDWuFai29GhexebEIJqyYddvq2zjsdCYe8gRtPjusZ+PKWZ/seBwybPOt1d3W28FZ2OdtRb6mY9F5FjGE6PIqNl53jl4kAIgcSJ6HZ2znpO0VQkl2F/HcbiE5XjOB+5jNHMzOtKnVSL9e41cJlcs4wQGAwGwwglIyw4QtDj6Hrw3zKVMZyZfzrUneQAIvnog/+uk2rgNDlBKnBXhoJChYaz4YuznpM4ES22JtRIfsPvUyP60e1YMevxuJzE1fjNOe01yxEKiogcnZUXDwAukxOttmbDNRAmYkKjtQGN1oZZz42mxzGcHlsWN/p6Sy1qpWrdzeIIIaiXatE0RxdwCoqh1AhSj6SyLTaEELRYG2c9rkFDXstD0SrjvGGUJhrVMJIexcnQ2RnXaJ5w6HWtwipnNwA6y+yDwWAwjFBCq22C1e6ZKSJxOYlbiTvPPEI4H8FIZgyZh9KgVthbK7e7MQWmstOYnqOztsPkQLfOFKhH4QiHzZ51sx5XqIJALojp7Pw7e5cieVXGZHZ6zvz8hntOQ0bTBgghcJuccwq1jJbFRHYScbnybZKbrA2w8JLuxoVAIUe8Xqqd00p4JDOOlDI7ireYEJDHNpNUmRMPY4EJ5yM4ETqL0ENmEQDQYm3CevcaOE12KFRhPS0YDEZRKSFhAbTbWmHhLQ/+O62m55VqM5AaLuRWP5T+scLeXrnCAkB/amjOG4ONt6Bpjl1xvcy1EAaApJLCSGaiaO+zlGTUDMYyE3O6h/lFH3xmb1HexybY0PyY32Y6G5y1EDBGaRZv10h+w3VPAuHhMbvhEOyznpvOBmbUWS0Vlsdee2jFutQxlh5ZU9CfGsbp8IUZx5mZM2ONqwfdzk5whINC1YqJODMYjNKgpISFxJnR5Wh/8N95TcZweuyZF1p3k4MIPZQ6ZeUtaLY1GqoxKHVG0mNzPi7xUlGtYL1mD6wPib77pNUMJrNTRXufpSSrZR9bjO4yOeE0zV7A6sFEBLhNLohzLKzDcmRZFHD7RZ/h85IQAofJDodpdhf4tJpGUkkt+aKJe+IllgkLxsIQzkdwcPoo0urMWp4OWys2unshcQXBq2rqski9ZDAYi0dJCQuOcFjtnJkOFZMTuJXoe+prw/koRtPjD3phAECHvRVOwV7RHW4ns9OzHuMJD5fJ+eDmYZT7Tjl1lppZz+XVPMK5Yu6wLx05NT+jx8R9RE6EU3DARIojUAkhsPASvObZfQzicrLItQGluXi187aipOk5BDvsc0QsKIC4nICisXQjxvIip+ZxK9GHy7GZ5ic2wYa17h50OFofpCAqlAkLBoNRXErKKokjHDa4e/H94R8/CN8mlSSux29hh3fzE/OxB1JDmHqk1mC1ayVsgm1OxySj/HH/X+C/DXzX8Dga1SBT+el/+BjmqgcQCA+HTredx0EIgcvkmvV4XpMRVxKglBb1/ZYCmSpIzLGol3jRcD3Ao5g505xdrNNKutDMsQK+zych8VJRbC5Fzjxn5AcAkmoKClWhV17ft6vVoIFSipSaxlQ2gMnsNIK5MGJyDEk1jayaRU7LI6/JkDUZ8r3/n9fyyKqz3cWKTVbL4bfO/s9FGUuh8oLl3P/pwPfw54N/bXgco9fMR8moWfxi/GN8OPHZg8cICo6CEi9C4iW4TU7UWWrQaKlHl6MDdVINTJwJBKSkzlNKKcL5CD6c/GxWtK7L3o6t3g0zBL1GNWgluvmw3KG0UFivR/gREHCEKzkrYY0WPo+eNNBS/UyM2ZSUsCAg8Jo96HK049a9ZmE5LY+h1AjC+ehjO9VqlGIgOYTAQ2ksEiei09YBC29ZEGEhUwUogeLLpJKc9RhHOJiLXldS2GV/FA0asmoOGjTwML4DvZSoVJ3zWDERYV7NBZ8FnvBzLohlqiCn5UFBKzbSxoGD+d6izCgCEeYs3gYKltV6bsqU0nvHQhYj6TFciF7BtfgtjGcmkb9nQ1xq9REP9ygoVRSqlGzBujpnrUEOSbWw0TCaGcfV+E0QABzh0WxpwK6qrdjq3Qiv6AEHbskFBqUUGTWL0+HzGEwNz3jOZ/Zig2ct6qTair2uVBrBfAjfGfoeLkevzPu1HrMHX2v6Mnb6dizAzPTz8eSn+GjyE8TmaOb7NBos9fjV5m+hx7VqAWbGKCYlJSyAQsfnDe51D4QFUEiHupm4g13i1jlfE85HMJoZn+Fb3+XogMfsAldCu0kLgazN3rm7v3ArJgSFGpi50EChaAp4vryFhUa1OVNneO7xi1e9cIR7bGpVYZGjFWlnpvSOf57wIKQ4O708xz+2r4hKlXkJAEopNKohIsdwKXoNB6aPYDA9zFJFGA+gKJyfA+lhDAwP40jwFL7Q8DrWuVYXPao5/7lRBHJBfDz5+YzHOcKh09GOLd71Sy5+GM+OhZdgIoKuTQxZkxEvsVo9SilicgxZNavrM/GEh02YXU/HKD1KLqbEEx7r3D0zFnIJOYHbib7H3uCHUiOzag1WObvgKFKxbSkz13dCCIFQhPz1R3nc4vr+gqwSmCstgAcpukAlKNStzDkHqoFWsLd8MXf7OcKBPOYyptFnd16ilCKv5XEtfgv/5e6f408Hvov+1OBTj2sOHAQiwMyZIXGFlDkrb4GNt8Iu2OaM8jEqh6H0CP60/7s4ETrzIIVxKShEKzI4MH0EETk647lasRpbPRvgniOVlVG6SJyk2zlPoQqic6RJLyUKVRGVY7qjqwIxzVlPxyg9Si5iwREOXrMHHbZW3EoWirazWg4j6XFE8rFZ6VAqVTGcGcV07pdpUFbegnZbK6z87Bz2YmEXbI/N7Z4PeU1GSknpznMV5tj11qiG/ByRDCNQANk5ulEDheaGfJFThZaCwmJ/tiBbCEtGDRryj0kL4QkPrmhpZaWVsgMUWnLRe4t+o2kZqqZCfcL3+CzjU0qR1XI4G76IH4z85LEudBw4iLwZEi/BTEyw8BY4TQ7YBRtsggUW3gKRE2HmTBB5ESYiYCwzgfcmPjH0GZ8Fr9lTlNhUUkkvWFpVqVwzH4WAQOLFWa53FPfz3FUomoq8li+kwD5CSk3jr4Z/DI/ZjbWunqJHN58FCorR9DgOB07MeNzMmdDl6MB6T++iz4lhDIETIPEW8ISf9/0nr+URzIdKqlYvnA8jLsd1byyJvJkJizKhJFeDZs6MdZ41D4QFAETkKO4k78Inbp7xt5F8FKPpiRlN8TrsbfCa3QuaBvVS9T6sca00vDC6mejDR5P75ywafhZEXgQe0RAapUUXFgCQU+decPCEX5AIyWLDEQ5mYkIGM+ssFKpCKbawoBqUOX6j+0Wjj4tmVAIq1aBCK6zcDJ6ihbz9uX8bEyc8UzqZQhVci93E94d/PGu3Fyj8Hk6THXVSLTodbei0d6DBUgev2Q3TE1IONarhfOTyggsLM2fC32v/jaKcg+9PfIIrsRtzLqCN8rx/N9a5Vxu+Zt5J9uP9iU+RmKO+TA9mzoRNnvV43r9rxuMq1HsiJo1QLozRzDjGMhMI5sJIq5kZC6S0msaHE/vRZG1Aldm7qIs5SinSSgbvT+xH9hFRWCfVYodvC4uclSlukwsWTnpQ6/OsqFRFJBdBWk2XTPrQeGZcV20FAJiICR6zByJvfGOCsfCUqLAwocfZDTNnerBAjslx9CX7seURV4uR9DjGM5MzXt/l6IDrMR1vi0WDpQ6rnF2G8+BTanrOqMOz4jI5MJGd+fk1qAvQHIwiraVnPcoTHpYiOfwsNQIRYBOsiCkzc1NlTS66UFOoOmsRABREtcibS2aXaaHIFangX9aUx1rKWnjLU/pIFET4dDaIX4x/PKeokHgJXfZ27PHvwDrX6pJMr+TAYZWz84ki51k5FjoNQrgFCXTVW2qLcs3MajmYihgV4AiHKtGLHlf3E/9Ooxoms9M4GjyF48HTCOSCM6ImV+M3MZQagcfkWuCoxcxrAwXFzcQdnI9emvG4hZfQ4+xCj7NrAefCWEg8Zg8sgmXewgIoiN2xzDi6HJ0LMLP5oVIVQ+lhROe4xj4LIi+iRqwu7qQYC0ZJrgY5wsFv9qLV1vzgsYJDyzhi+V8u+lSqYiwzjumHbGZtghWt1uY5rTwrkao5ukErmoqEnChq+o5GKYIPNR+8j5mY4BQcRXufpcTEmeYUpFk1i7SSLmodSV7LIy4nZj1u5a2Qirq7WJoCJVWk5nUZNYv0Y0S0XbA9trD7PrKWx7X4TdxO3p31nMiZsd69Bt9q/jJ2V23TJSq0Cq6VWW5whEO9pRZfqH8NL9Xsg9s8u2bhWvzmgkSLZ87jlzEfSikSShK/GP9khk0wAUGjpR67q7YX3dGOsXh4zR5Y5mhM+yyk1DQGU4PFnZBOIvkohlJDSOrMzJA4EXWW2iLPirFQlKSwAAo7hWtdq2c8FslHMZD+pY1eQk5iIjs9oylem7UZftFbETvoz0K9dfbJpkFDXEnqPokf5X5h61zCQuRF+MTZ4qYckXgzqub4LDJVEJcTyD4mFWy+aFRDSkkjNoewcJkccJRI6HohieTjUDTjwiKpzN1QkCccnIL9qTvHGTWLU+Hzcz7XbG3EyzX7ZmxwzAcKIKMUO3LIWGpEXsTOqq1os7WAe0S496eGFySN7GEetWo+G76IO8mZTWRtghXr3b1os+s7dhmlgV/0664rSCkp9CX7H5vCvFhoVMPNxE2MZsZ1j2ETbGi2smO5XCjZ1bfIm7HSsQLiQ92jo3IcQ6nRB84bU7nALDeoFfZ2eMzuxZzqktJma5nz8ayaw1Q2MOdzepjKTj/w8H8YCy+hVqqMEKWFt6D+MbsiETmGWJHs+3L3RNpcnv5es2fB0/hKgWA+OOfxNB/u79bOlWvvFJywCtYnbjBQSpFWMxhIDc16TuREdDk60GXvMDJDxJXZ4pFR/njNbjRY6mZFF2P5+II75Imc+CBVMpyP4qPJAzMy1zhwaLY2YlfVVtazoszxmb3wmDxzmoo8DYUqGM+MYyg9/PQ/XkBC+RAuR68g+JDBznzgCQ+/6IdfrCryzBgLRckKi8LB5EOLtfHBYykljfFsoVCbopAbPfWQsLALNrTYGkumWGkxaLE2zel+lVRSs5ok6YWC4nr81pzP2QUbGi31RXmfpcbCS6i31M7pXDOVnUYgFyrK+ySVFIbSI3M+5xer4DXP3QhSH6XnCgUAY5lJ5AwKi6yWQzAXQkqZXftTK1U/tWBVg4aoHJth/HAfl8mJJmuDoTQSSums+i9G5eAxuWdsfAHQ7dE/H0ReBAGBRjUcDByddYw5BDt2+LagRvIv6DwYC4/ACaiz1Ol2uAzlw7gQvYicauxaq5eMmsHZ8PlCuwCdaaFW3oouxwpd4oqxNJSssAAAq2DFGtfKB/+tQUMoF8FUbhp5VcZULoDoQ7vIzdZG+MWqinbUeRhCCOyCFd2O2buqSSWJO8l+w4s3oODicz5yedbjJmJCrVT92I7o5QZPeFSZfWi0zhZKk9lpjGUmHlso/KxQShHNx3A7MTun38bbUGepgX0ZCOPR9DjicsLQ7m4wF8J4ZmrOG1aTtf6pdVaU0semC1p4yVDkiN5zZruV6Hv6HzPKkkKTx5mP8Ry/4DGC+xGL0UzBXvbh418gPNrtLdjq3bDAs2AsFm22Ft3XorSaxrXYdfSl+hZc8D5KXsvjeuwGToVPIyLPbeH9LLhMTqxxrn76HzJKhpJegVt4CZ2ODkgz0qFiGEtPICJHMZmdnlEA2mFrnTNHvpLhCI8dvs2zHpepgpH0OAaSs9M85svd5ACG0qOzHneY7OhxdlfUToLX7MaqOVxU0moGfcn+Gf1S9JBRs+hLDsw5TqO1Dk3WhiLXB5VmKkRcSeBuakC38NWohtHMOIbnOC55wqPV1gwb/3SB9rhUEa4ITSb7kgOYyhUvHZFROlBQROUYso/sBDsE22MbNhYLkTdDoxo+mTyI8CM9V5yCA89X74bTVBmGGgygxdYCv1j1VIe7xzGRncThwFFMZqaKPLPHk1NzuBG/iU+nPsOQgcwJM2dCm60Vtaxwu6woaWHBEx7VYhWarA0PHovm4xjLTGI6G5xxotgFG5qtDctit/dhOBD0OLvRaKmb9dx0LoCTobNzpoo8Kzk1jw8m98/Kh+fAoVbyz4goVQIOkx3djhVzum3diN/Bzfgd3WHl+3aVx4KnZjkimYgJHfZWNFVIWtmzcCp0DjE5rqtbcUSO4Wa8D4H87PS0OqkGDZY6mJ9iv0oIeWyKgawpM0wh5ktWy+GjqQMV05GeMZNC/6TxWbbeixExlzgRtxN3cT5yeUYPF4EI6HGtRK+rZ0Hfn7G4OAQ72m3tup0u81oe12LXsH/6M4xnJhY8cpGQEzgbOY/3Jz7E7cQdQ854DsGBbb5tFbV5uRwoaWEBFARDj/OX/uJZLYupXAADqSFM5X5ZX9FkaUCNVL3sDkBCCJwmB16o2TNrRyOjZnE5dg3nIhd1WSAqVMWhwHFcjd2YdSmyCVZscK+tGEeo+/CER4u1Ces9a2btZkfkKI6HTqM/NThvq1RKCzuchwLHMThHMV2dpQY9jm7YTctHGN9NDuJ48Awy2vzy0nNqDtdiN3E5dm3OhXuvaxX8ou+pvUA4cHCa7HP2RIgrCUxmA7pEj0JVHJg6guuxm/N+LaP0SStpnAiexUBqeNaiqdPRXpR+Ik9Coxr2Tx1C4hFjALfJiZdq9kHixce8klGurHX3ospA8XJCSeJU6DR+Mf4+LkevIm1gs/Fx5NQc+hJ38eHkJ3hv4gPcTtyBCv3OfyYioNvRjS77iiLOkrEYlLzBtZW3YoW9DRInPmgoNpIeQyQfnbET32prgl/0LdU0lxSBCNjkXodzzsu4Fp+5mJnOBfHJ1EGYOTM2uHsLnbqfgbyWx/HgGXww+ems4lae8Gi3tWC7b1NFuo54TC5sdK/D7UT/rFSb24l+fDT52YPv4FmKeymliMgxfDJ5EMdDp2f4zQOAlbdgrasHnY72Bfg+S7N4Gyik6x2YPgy7YMM+/w6Yuac3BpQ1GbcSd3EwcGxO17NqsQo9zm44nqW3CikI5DpL7azfOaWkcDc5gKlsALWWZ3c9y6gZHAmewoeTnxWlvolROqiaivHsJM5GLuJo4NSsNCQrb0GXvWPBhcWN+B30pfpnRSu2eDegw9a6oO/NWBoaLQ3otK/AZHZyTrOJZyGhJHE2cg7jmXF0O7uwwt6BFmsLvGaP7mNWoxqSShKDqSH0Je/iVuI2htMjSKvGhYvb7Mbz1Xufec3CKB1KXlgIHI9qqZAOdSfZDwCYygYQIKEHSya7YEOTtaEku+IuBoQQeM0evFH3EqayAQQfSg9RqYah1Ah+OvYhJrPT2OxZjzqpBvxjGoepVMVIehwnQ2dxKnwO09nZtQBVZi9eqX0eVRUq5AROwAp7G3ZXbcN747EZlqEylXEpeg0pJYOdVVuw3rUGbrNrzrqIhwt4jwZP4lL02qxiYQ4cuuwd2OHbvCzzokP5CN6f+ATBXAi7/dvRaKl77HeZUJK4EL2CQ9PHcCc5MCvKwRMOmzzr0G5veWpjPKBQXyFyIlY7u2cJC5VquJXow4HAUbxcs++pmxYqVTGQGsaJ0BmcDp1HOD+75wujNNEoRSwfn+Wip1ENMlWQUTIIyzFMZqYwnB7FYHoEcTkx6/jb7FmPOkvNrN4WxeZ2sm9WBLpK9OLlmn3PdNwzyg+BE7Ddtw034jcxkpldV/as5LU8BtNDGM9O4Er0KqolP6rMVagSq+C5Z3VuE2yQOAlmzgye8OAJBwoKlarIaXlklDTiSgLhfBjT2QCmslOYygUQyAWKIigAwMyZsadqN9pt7UUZj7G4lLywAAqe9CsdnQ+EhUzlGRuxDZa6wmJ5maVBPQxPeKxydOKNupfw7ugvkHroBFeoiuH0CKJyDNdit9Bsa0CjpR5ukwtW3gKKgp9/VI5hKDWK0cw4BlPDc+aY23kbXq19AWuclVVb8Sh2wYat3o0I5kI4HDjxIFoGFPpQXI/fQiAXwvnIZbRYm1BvqYFDcMDCS5CpjJSSQTAXQn9qCGOZcYykx2bsMN6n2dqIF2r2oPkhW+XiUnoRpSqzFzJVkJCT0KBhOhfE/ulD6E8NosnagFZrM5wmxwO72KSSwnQuiL7kAAZTw5jMTs+ZOtVl78AW74Z5OahIvIiNnnU4FjyF+CP9MGJyHEcCJxDOhdHr6kGrrQkec8FiVKUqsloOUTmGicwU+lOD6E8OYTA1/OBYISBY6+7BVHZ2vx1G6SBrMq7Ers/6je4vpvKajLSaRlxOIqfN3WysXqrFvupdsPG2p0bdjPJoJIwnPJ6v3o1aqWZB35extDRbm7DZuwnhyfCM+7se8loe49kJjGcnIBABVsEKG2+FxFsgcmaYOBMEwoOAA0cIKABKNShURV7LI6tmkVJTSMhJZLXiNgElIFjl6MZe/x7WNb5MKYtfzS5Y0WFvhciJc17YW6yNFdOkTS+EEEi8hJ2+LciqObw/8cmMiw9FYaEUk+PoS/bDYbJD4iSYOAEUgKLJyGhZxPMJ5Onc9RgWTsJb9a9gd9U2mPnZvR4qCUII/KIPL9XsQ07L42To7IwbOgXFdC6A6VwANxN34BDsMHNmmIgAFRpkTUb6XnftxxWvNVrq8UbdS1jjWrWsLqBVog/r3KtxcPrYA9ekjJrFtfgt3En2w21yQeREmO59Jzktj5SSLtjTPua7rLfU4vnqPWizNc9rg4EjHJqtDdhZtQ0fTx6YJViicgynwxcezMvCS+AJDwoKhSrIqjkklCSi+dgM8QkAq13d+FrjOzgwfZQJixJGg4ZgPoygzihTjejHFxtev5caufibW02WBuyt2rHggoaxtJg4E/ZU7cKdZB9uxG/Ou87vcShUQVyOI16kBrBGabQ04EsNX1hWjY4rjbJYzfAcD/89d6i+e1GL+9j5QoO25ZoG9TCEEDhMDjxfvQtmzoQPJz9DaI6bZVbLIZube+ftcTgEO77a+Da2+zYvm++aIxzqLbV4q+4VSJyIY6HTc/Y9SCnpeTlvceDQamvGO/WvotfV89RGbpWGQlWsca2C1+zBj0Z/PqPxYF6T523pWytV47XaF7DB0zurE/LTICCwCTY859+FUD6MM+ELs/5GpoU5zWdea109+Gbzl9FkqccqZxcOTB+Z17wYpQ8HDj3OLrxUsw+97p45G2suNAQEb9S9aKjnCqN88Jq9eLvuTYRzYUxkJxe9N8VC4za58Y3mr6HF1rLUU2EYoCyEBQGBx+xCp719lrCos9Si3lK7rNOgHoYjBC6TE/uqd6JK9GL/1GFcj98yZPm20tGJt+tfxUpHJ6yCpYizLX14whfERf2rqJVqcGD6CEYz47ov6Bbegs2e9XipZi9arI3LsjAtraQhEB5bvBtg5S348dj7GEoNQ5vnd0pA0G5vwWu1L2C9u1e3HSNPODRYavGF+tdhJiacCp+bM23tWRAIj+f8u/Fy7T40WhpAALTbWmaYTzDKGzNnQou1CZu969Hr6kG9VAszZ1qSiMEqRyc2eHoX/X0ZSwMhBCvsHfhCw9v4q+EfICbHlnpKRaPK7MO3mr+BlY6VRe7lxFhsykJYAAU/4w57C8yceUZPhSZrPepZ85QZEEJg463Y4OlFg6UOV2M3cSx0CoOp4WdeMHHg0GFvxe6q7Vjt6kaN6F9W6ToPwxEOPrMHe/07sMLehrORiw8K259VsFk4Cb3uHuz0bcEKexvcZvey6RD/KGk1A5VqsPAS1rlXo0aqxvHgaRwOnpjltPM4fGYvtvs2YbtvMxot9YYtNgVOQIu1CV9pfBvt9hYcCZzEUHr0mQUkT3h0OTrwQvVu9Di64Ta77+UmU9gFG1psTawLd5khEB4iL0LiRLhMTtRI1ai31KLN1oJayf8gNW6pFkE84fF2/Wuw8laWBrWMEDgBG9zrQQF8b+j7s2yHy5EGSwO+1fx1dDu6DDcmZSw9hOoxajfIVDYwq7GQ1+yBXXh84RulFBk1i2A+DPqQXafDZIfL5HriIk3RlFldujnCoVaqfqLNmqzJiMrxOT2fq0RvUS7oaSWDcD4yK19S4kW4TW6IBmsZNEqR03KI5mMYy0zidrIPg6lhTGcDiCtJ5NR8oT6DE+E2O1Et+tFqa0a3YwVqJD/cJidETlywG1cwF0JaycxYwBFC4BDsJZljqVENKSWNqBzHYGoItxN3MZIZQyAXQkpJI6/JEIgACy/Ca/aizlKDDnsbuuzt8Jo9hb4JC2BHqVIV09ngrEaGPOHhMjmXJH3tduIufjjyU1yL35rxuMRL+Ocrfxddjg4AhXM7paQRkaO4mbiDG/E7GEuPI5SPIKvlQEFh4SR4zG40WurQ7VyBTnsH/KIPNsFWVIGmUQ1ZNYdwPoLB9AhuxfswlB5BKB9BWklDpjI4cJB4CU6TA9ViFVqsTVjp7EStVA2P2QUTmbl7rVIVwVx4xjVP4iX4Rd+8FqUZNYNwLgqFKjMeJ4RDk6W+KOdoKFcoDH30tmAX7PCa3c9kBxyT43OmBvpEL2wLeM0UeREek+uJUUBKKUYz48/UuJAQ8qB4VSACTJwJZs4EiRPBE/6ZPodGKaJyFAl5pjGAyIuoMnufuFmTVQvmADl17kgXIaRwDyP6oyUZNYtoPjbrumEVrPCY3MxlqoTJ3Wt8973hv0ZwnumjpQIBwVbvZrxW+yqarU3PfF4xSpslERaMxYfSX9rF5bU8FKpCoyo0SkFAQAgBTzgIRICZM0HkRXDg2En+GCilkKmMnJqHTGUomgoNGiilIISAAwFPeAicAJEzw8yZl11493HCwkRM+Bc9/wjdjpmNjwr2vHlktTxkTYZK1XuCk4KAA094mDgBIifCzJkW9Pss/L4Kcmpuxu9bsEEgIGDnC4PBWFpkTcZEdhI/HPkRrsSuLvV05oXP7MWrta9gs2cjPGbPg3UIo/xZnrktyxByb9dN4ATYoC8XnfFLCCEwk4JgYBQHQghEXiyJupPC71vYoWYwGIxSxMSZ0GhpwG+1/yYuRi/i/fGPMJWbWuppPRELb8FO33Y8V70PNWL1MzVGZZQXTFgwGAwGg8FglCEc4eAUHNjl24le1xqcDp3B0eBxQ430FgKPyYPN3k3YXbUTtVLNA0FBSrDXEsMYTFgwGAwGg8FglCmFVGYeHpMHL9e+hD3+PehP9eN0+Cxuxm8inI9AoxrovX8WdC73/yEFK+8Vtg5s8mxEj3MlnCbnAwdPFqWoXJiwYDAYDAaDwShjCAhAAB48rLwFa5yrsca5Gjkth9H0KG4l76A/OYDR9CjiSgIa1R7UBT7456H/P/d73H8n8iDaUKgp5MARDiInokaqxgr7CnTZV6DN3gqn8MseK0xMLA+YsGAwGAwGg8GoEB5ewEu8hBWOFVhxzyxD0RTE5Bimc0EEcgGE82HE5RgSShJJJYWMmoGs5aFo6j2TFw0c4SBwAkz33NHsgg12wQ6HyQGPyY1qsRo1Ug2qRN+8m5QyKg8mLBgMBoPBYDCWAQInwCf64BN9WIXupZ4OowJZXv6XDAaDwWAwGAwGY0FgwoLBYDAYDAaDwWAYhgkLBoPBYDAYDAaDYRgmLBgMBoPBYDAYDIZhmLBgMBgMBoPBYDAYhmHCgsFgMBgMBoPBYBiGCQsGg8FgMBgMBoNhGCYsGAwGg8FgMBgMhmFYgzwGg7EgeM1u7PRtRYe9bcbjPOHhNXuWaFYMBoPBYDAWCkIppUs9CQaDwWAwGAwGg1HesIgFg8GoKBRNQUpJIaEkkXzo35yWh0KVwr+aApWqICAwcSYIRIDACTBzZth4KxwmBxyCAw6TA3beBoFjl0oG42EopchqWSTkBJJK8t75lkJGzUDW5BnnGgUFT/h75xoPgZhg4SXYTfbCeSY44DQ5IHESCCFL/dEYDIYB2N2SwWCUNbImI5KPYCo3jcnsFALZAGJyHGk1jYyaefC/slZY6KhUhUpVaFQFAQee8BA4vvC/9xY8Vt4Kq2CFjbfCZXKhRqpBrVSDWqkWLpOTCQ3GsoNSipSSwlRuGlPZKUzlphHKhZG6JybSagYZNY2cloOiqQ/OM5WqoKDgCAeBCOBJ4VwTeRFW3lI413grbIIVVaIf9VIt6iy18It+SLy01B+bwWDMk2WXCjWZncIHEx9CW14fu2gInIBVjm5s821d6qnMmxOhk7gZvwWVaks9lQWHAGi0NuLV2peXeioLgqwpCOQCuJu8i8HUEAK5AKJyHDE5hoSSgErVor2XQAQ4BAfcZhfcJjdqpRp02Nuxwt4Bl8kFjpSnB4ZGNVyKXsbV2HXktJyhsWqlGuys2lH2tTOUUoxnJ3AkcBRJJWVoLJ5weLX2FdRb6oo0u6Uho2bQnxzAnWQfxjJjiMoxxOQY4nIcGTVb1Pey8BZ4TG64zW54zR40W5vR5ehEo6UBJs5U1PdaKvJaHrcTd3AydFrX65usjdhTtQtWwVrkmS0MWTWLU+Ez6Ev0oVirLodgx3r3OnQ7u4o0IqOYLLttt7gcx5HAMWio/MXlQmDmzBCJuSyFxfX4TRwLHi/qorOUWevqrShhQUGRlJO4lbiNW4nbGM2MIZALIpqPQqbygr2vQhVE5AgicgQAIHIiLkUvo0aqRqutDaudq9Bia4aZMy/YHBYCAgK7YMdoZgS3EndADdz23SY3OMLh5ZoXy3oBGJNjOBI4is+mP0deyxsaa5N7A2xlsvh7FAqKkfQIrsdu4G5qANPZaQRyQaRUY2LraWTUDDJqBuPZCRAQXDVdx9nIOTRI9eh2dKHb2V324lXVVIxlxnAkeFTX69e6erHVuwVWlMex1Ze8i4PTh9CfGijamFXmKtRKtUxYlCjLTlgwli9JOYllFqCrCCilSCopXIldwcXoJQynRxDORwzvsuslp+Uwnp3ARHYSd5J3cSFyEV2OFdjq3YI2W2vZpEkRQtBqa8Fe/15E5Rgms1O6x4rJMZwKnUadVIsNnvXFm+QiklVzuBq/juOhk4ZFRa1Ug3ca3oZTcBZpdouDRimG0kM4Fz6PW8nbmMpOIy7HDYlOvVBQROUoonIUA8lBXIvfQFOkAevc67DW1QuP2b3oc2LMj5gcx8XoJYxmxpZ6KoxFpDzugAxGEUgpqSW5QTL0k1EzuBi5hFPhsxjNjCCSj0KhylJPC8C9CMq9wvCp3CRuxG9hpbMLe/170GhpKIsUKRNnwnr3OkxkJvB54BCSSlLXOBQUY5kxHAueQLVUjQZLfZFnurBoVMNYZgyfTu5HTI4ZGkvkRHyp4YtosjYWaXaLw3B65F666G1MZieRUTMlc72UqYzp3DRC+RAGU0O4ELmILd5NWOteC4dgX+rpMeaAguJm/Bauxq4ZFuqM8oIJC8ayIaWmS+ZGyXgyKlUxlh7HJ1P7cT1+A1E5WtIpbBk1i5HMCAK5AG4nbmOPfzee8++DQISSd7mxCVY8V70XE9lJXIxe0i3cZKrgevwGaoM1eKPutbLJAQeAqBzDp1OfYTg9Ynis12pfwVrXGnDgSv63BwobLqfDZ3A8eBKjmbGSEhSPolIVoXwYMTmGkfQIbiZu4Tn/PrTZWstCyC8nprMBXIpexnQusNRTYSwyTFgwlgUq1ZBR00s9DcZToJQip+VxOHAEhwKHMZ0LlNVuV1bLYig9gsjY+7gVv4MvNr6DRkvDUk/rqfjMPrxW+woCuSCG0kO6x0mpKZwJn0WdpQ47fNvBlcHCOqNmcDp8BucjFwzX3m1wr8ce/25YeEvJiwqNUtxN3sVn05/jRvwm4nK8bGoPFaoimA/hVOgMRtKj2FO1C1u9W+AwOZZ6agwUBOCN+A1ci18r6Q0hxsLAhAVjWZBRM1DYBa6koZQiKsfw/eG/xrX4Dd1pOaVAXInjQvQixjPjeLv+Teyo2r7UU3oihBC02VrxUs3z+PHYzxDJR3SPNZ0L4EToJGqlanTYO4o4y+KjUhWDqWF8NPGx4ZqdarEab9W/Aa/ZW/KiIq/mcSp8Gp9Nf47RzBhkbeHMDxaSnJbDUGoYwVwIw+mRinDhqgRG06O4GL2EmBxf6qkwlgAmLBjLgpSSAl0GNrPlzFhmHH828BcYSg+VTB2FERSqYCw7jh+M/AjTuQDeqHutpB2TBE7ANu9WDKdGcCR4DFlNn5WoBg0347dwQjoFn7kKbrOryDMtDpRSxOU4fjz2E0TkqKGxzJwZX2r4ApqtTeBQ2qIiLidwcPoQPg8cQjQfLZsoxePQoCGhJHA8dBLhfATv1L+FDns7S41aInJqDtfjN3AjfqtkU+oYCws78xjLgqSShMYuciXL5ehl/Ic7f4j+VH9FiIqHicgRfDz5Cf5y6LtIyKUdhRF5EW83vIk2ews4A7cHmco4FT6D89ELULTS/D3zWh4fTX6CvsRdw2O9UvMS1rh6YCKmko5WTGWn8ZOxn+KDyY8QzofLXlQ8TF7L41r8Ov5i6Du4GL1ctlGYcmcwPYSzkfO6NyYY5Q8TFoxlQSFiwYRFqUEpxZnwOfy3gT/HdG66Yne4UmoaJ0On8eeDf4FoPlrSx6JTcOLrjV+FT/QaGicux3E4cAQ3E7dK6vNSSqFSFVdj17F/6oDhxfVa11rsrtoFh+AoWVFBKcVEZhI/G/sFDgWOIKNmlnpKC4JKVYymx/Cdoe/hQvQi8lq+pI69SiepJHE1dg39yeL1rGCUH0xYMJYFCSVZUbtzlYBKVZyOnMV3Br9n2OKzHMhreVyKXsFfDn0P4XykZBc8hXqLNrxd/ybsgs3QWAOpQRwNHsdkdqqkPm8oF8J3hr5rODpWK9XgrbrXUSNVl6yo0CjFRHYSPx9/D8dDJyq+mJaCIpwP47tD38eFyCUmLhYJSinuJvtxMnSK3WuXOazGgrEsSCqsOV4poVIVZ8Ln8P3hHyCmLIyoICDgCQ+e8OAI98D+s/A4B4EToGgKVKqBgoJSDRo0aFSDSjWoVC16BEWmMi5FL4MA+GbzN1Bl9pXkgpQQgr3+PQVhEDhuqLP5mfBZ1Et1eLHmeVgFK8gS1yDktTy+O/x9w3UVVt6Kt+vfQqu9dK1ONaphMjuF98bfx/HQiQV7Hw4cBI4Hh3vn2r3zjCMcBMKDAlA0FRQatPvn2kPn2UIsRGNyDN8d+h4IIVjnWgszV9ppauUMpRTBfAjnIheYvSyDCQu9LPXN0QiVmm7yJBKKMSvFpfi9K/V30qiG6/Eb+NHojxE1uLh7FA4cRF6EyJnhNnvQZmtFk6UBfrEKVWIVXCYXRF4EDx6EEFBKoVAFWTWLqBxDMB9CIDuNkcwohlLDiMox5NQc8lq+aIsfhSq4FL0CE2fGN5q+BrfJVZILHgKCrzV+BaPpcfQl+3QfjwpVcChwBHWWWmxwr1/SzuQqVfF54BAuR68YGkcgAp6v3oc1ztUQOXORZldcKKWI5CM4MP05ji2AqDAREyRehJW3ot5SjzZbK2qlalSJVfCYvbDxVpg40wPRpVIVsiYjqaQQzocRzAUxmZ1Cf2oAE5kJZLUccmrOkIh9lLiSwHcH/wpiuxmrnT0PzntGcVGpirvJuzgbPrfUU2GUAExYzBOJk+A1eyHypXkzeRoa1RDJRxFXlpcNXEJO6nKF4gkPj8m9JP7o4XwEcTleUQKD0kKH5p+O/QzBXLBo45qICXbBhnpLPda6etHrWoMaqfqpi1hCCEzEBBNngsPkmNEtOa/lMZmZxJXYNVyJXcVkdhJJJVWUhY9MZVyOXoHX7MFbdW+UbDM5m2DDr7Z8E//x9h8iLOu3oA3mgzgUOIIqcxVabM1LssNPKUV/cgC/GHvf0DnFgcMa12rs8G0racertJrG6fBZHAocLtq4BARW3gq32YUuRyc2ujei3d72TClzPOHB8zwkXkKV6EOXo/PBc0k5iTvJPpyNnMedxB0klCTSReo7FFNi+OHIu/itdiearc1lvSlYilBKMZmdwsnQaaTU1FJPh1ECMGExT9rsrfh641fRbm9b6qnoIqWk8O7oT/HZ9IGlnsqiktDpCuUyufBO/dvYV71nAWb1ZN4d/Qn2T32GdAUVWoblCH42/h6GUiNFEUwCEeA2udDl6MKuqh1YYV8BiReLMNOChWizrRnNtma8WPM8biVu41jwBPqSdxGTY4bz81NqCqfCZ+Aze7G7ahfEIs272LTZWvFm/Rv44ciPDPV6uBq7hkZLA9xmF9wm96LvHEflGH4w8iPDi586Sx1erH4eDSXc+FCmMq7EruGjyY+RL5I7kpW3okaqxnbvNmzzbYXH7C7KuABgN9mxwbMe693rEMqHcCx4AqfDZxHOh4py/RvNjOInYz/HrzZ/C36xikUtikhOy+F28jauxK4u9VQYJQITFoxlQUJOQNMRsTBz5pJd8JUbGTWLz6YO4HrsRlF2/e2CDV32Tuzx78Yq5ypYeKkIs5wbiZewzr0W3Y4uXI1dw5HgMdxJ9CGtpgzJo2AuiMOBo/CZfeh1rwFP+KLNuZjs8+9Ff7IfJwwUZlJQHA4eRb2lHlu9W4omAJ+FrJrFB5MfYjA1aEjQOk1OvFC9D12OzpKtq1CpiqHUMD6Y+BDRIpgiEBBUi9XY7tuK56v3wWP2FGGWj3kvQlAlVuHt+jex3bcNhwKHcSZ8DsFc0HAq4sXoJdSI1fhCw9uw8lYmLoqARjWMZyZwLHhC10YLAamoiDyjABMWjIpHoxpSakrXBczMmUo2h7qc0KiGq7FrOB+5aHjHmAOHKrEK23xbsbdqF6ql6iLN8ulIvITN3k1otjbjUOAQTofPIpgLGVr0DKWHcSR4FNWSH3WWupJM1RAIjy81fhHj2QkMpAZ1j5NSUvhs6nNUi9XodHQsipBSqYqL0Us4ETxpSNCKnIht3i1Y714PaQFFrBHuN/07GjyOofSw4fHMnBkdtna8Ufcael1rFm0xzhEONVI1vtjwDjrtK/Dx5KfoTw0Y7o6+f/oA2u1t2OrdAqC8ayVLgbSawZXYVdxN9ut6vdfsuRf9rWynsuVGaW65MBhFJKNmkdfyul7LIhbFIZAL4HjwBKZz04bG4QmPJmsj3q5/A2/VvbGoouJhqiU/vtDwDt6sfwON1gZDC2QKipuJ2zgdPouMUpppb4QQeM0efLnhi/CYjO1YD6YHcSR4FKF8eFGc2kbTo/hg4iMkFf2Clic8uh1d2OHbjirRV8TZFReZyrgRv4mToVOGx7JwEja5N+Lb7X97UUXFw5g5M9a51+LXWn4Fmz0bYeWN1SKpVMXPx99DIBcA2yg3RqFnyCiOBY/r2rRzCA5s9GyAxeBvyig9mLBgVDwJJQ5VRxoUcE9YcExYGCGrZnEydBp9ybuGPPR5wqPF2ow36l7HDt+ORU2lmQszZ8beqt14q+4NNFubDImLpJLE+cgF3EzcKtk+A/cX1y/XvgCJM7Zjfyp0Guci55HRMguaChHNx/Dh5CeYyE4aep86qRZ7/bvRamsp4uyKy31r2U+nPjPc9djCW7Ddtx1fb/oq/OalrUngCIcGSz2+0PAOtvu2wsYb660ylhnHJ5P7i+o+tdyglCKpJHEqfAZTOjaLCAi2eDeh0WJsU4ZRmjBhwah49NZXAIXFo8SEhSEGUoO4FL1syImMgKBOqsUrNS9hi3cTTEtoWfowHOGw1bcFr9e+hlqpxlBqxUh6FGfD5xHMhYo4w+Ji5szYXbULmzwbwBm4fchUxmdTB3An0QdVWxghldfyOB46gauxa7ojlgDgNrmw07ejYFdawougvJbHqdBp9KeMdT02ERO2ejfjnYa34DEvfpH9XBBCUC358Vrtq9ji3WT4mnwsdAI347eKNLvlh0pVDCQHcSZ8Rtfrq8VqbPNuhciLrMaiAmHCglHxxJUENJ27wCJnLtl86nIgraRxMXoZY5lxQ+N4zR4859+LTd6NJbe4IyDY7N2Il6pfgNvk1j2OhkJ/jxvxm5CL5ORTbAghcAgOvFL7MjoMOuMFckF8Mrkf07mAbuH/OCiluBG/iSPBY0goCd3jSJyI9e512OLdXLKWwMAvoxXHQycNjUNA0Oteg9dqXym5/iqFInI/Xqh+HmtcayAQ/ZsLWTWLjyY/KZql7XKCUoqYHMehwGEklOS8Xy8QATt829BgqYdGNda4tgJhwoJR8cTlhIFUKJEJCwP0pwZxO3HbUGqGhbdgo2cDdlbtgLlEC+l5wmNX1U5s9201NMeIHMG1+LVCDniJwhEO9ZY6vFL7MqrMxuoNrsWv43DgCLJqtqgLjPHsBD6b/hzTWf01PTzh0GHvwO6qnaiW/EWb20KgaApOBE8inA8bGqfR2ohXal5CtVhdkq5XhBA0WhvwfPU+NFubdI9DQdGXvIsrUWaROl8UquB6/DquxK7pen2LrRnr3OtgE+yQNZlFLCqQ0rtyMBhFJi7r77ot8qzGQi8pJYVr8WsYNxCtuF9Xsde/B7ZnaMK1lIi8iBern0ebrRWcgZSoW4k7uJ3oM5S+s9CYOTN6nKuw17/HUL0FBcWR4FFcjF4qWm1JUkniSOAo+hJ3DfUaqRFrsKdqF9pspd2ziFKKydwUToVPGxrHyluxr2oPWqzNS9od/WnwhEe7rQ3bfdvgMulvUChrMg5OH0ZSnv+u+3KFUopwPoID0wd11ahYeAk7fNtQa6kBRwhkTWHCogJhwoJR8cTkuK5FC094SJwIniut1JtyYTg9gjuJPmQNWETaBTt2Ve1Ek6Xx6X9cAvglP16rfQUW3qJ7jJgcw9XYNQSyxetMvhDYeBu2+7Zho2eDodqSpJLChxMfYywzbjhqoVIVFyIXcS5ywZCtscvkxDbfVqx195b0IhsofOaToVOIyFFD4/S61mCtu9fQsbtYWAUr1rnXYrWzR7eI16BhMD2ES7ErRZ5d5aJQBafDZ3RbTnc7umf0HJKpzFKhKhAmLBgVT1yO626OJ/EW5nWuA1lT0J8awFhmTPcYAhHQbmvDBvf6ksr1fhprXGvQ4+oxdNzcTtzBSGakZB2igEJais/sxT7/Hqywdxgaazgzgg8mPkJGzRhaaNxN3sXR4HEEc/pFmciJWO1cjZ2+7SUfJaOUIq2mcUpnEe193CY3tng3wWv2lM255hersM7dC7+oP00tp2ZxInSypKODpQKlFBPZSRwKHNYVZXCbXNji3QS/6H9wbWSpUJUJExaMiieu6ItYiJy5LHbvSpFgPojB1BDSqv6+DDbBhl1VO+Aw2Ys4s4XHzJnwcs2LhlLoYkoMd5P9iMv6nbQWA4ET0GprwXP+vfAZrLc4H72Aw4Ejul8fzAVxNHgcg6lB3amPHDg0W5vwfPU++Eu8ruI+NxO3ETLoJLbWtQattlaYOFORZrXw8IRHp30FVjq7dTuUqdAwlhkz7KRV6VBQKFTBgemDCOgQ7QTAWncvuuydMxrOMmFRmTBhwahocloOaSWts+u2yISFTkZSIxhK6e/8yxMezZYmrHb2FHFWi0e7rR0rnd2GxrgRv4UpA8XHi4XES+h1r8Guqu2GxFRey2P/9AHcTt6Z92tzag5nwmdxOXrFUOqdT/Th+ern0G5rK5tI5fHgCUOLM5fJhdWu1fAYcDRbKjxmD7od3YaaFqaUNM6GzxVxVhUIBfqSd3E6pC8yVivVYr17Hbxm74zHWSpUZcKEBaOiicsJ3Y2QRF6ElQmLeZNS0hhKDyOU17+LKnJmrPesK2mLzychEB57qnYZGmMyO4nh9AiyqrFmZ4uBQ3Bgm3cb1rvXGlqOB3Mh/HzsPcTk2DO/hlKK6/EbOBk6jeg8XvcodsGG7d6tWO9eV/J1FfcJ5AK4k+wzNEa7rQ2Nlvqy+cwPwxEO7fY2NFubdY+R1/K4negzlD5X6ShUwUeTH+uqW+IJj3Xuteiwdcw6xljxdmXChAWjoonJMd156oVUqPJc2C4lwVwQo5kxQ448DsGBDe71xZvUEtDt6EKNWKP79TKV0ZfsQ9RgUe5iwBEOtVINdht0UaKguJ28g48mP37muqjRzBiOBU9gNDOme5FiIiasdHTjuep9sJWRmL0Wv4GMgV4MAhHQ7ehClVhVxFktLlXmKrTaWmDVea2moIjKUdxK3C7yzCqHC9GLuBnX9/20WFvQ6+qF0+SY9ZxMWSpUJcKEBaOiictxKDo7+4qcCKvAIhbzJZALYiIzqfv1AuHR6VgBj9ldvEktMoQQWHgLNnjWGRpnIDWEaF7/LvxiInACOh2d2F21Ex6TR/c4eS2Pk6EzOPMM6SkJOYnT4TO4Fr+uW8gSENRKtXi97jX4HknVKHWuxa5DM5BKUiNWo9HSUNaW2qZ7dT41UrXuMTJqhgmLx5BS0vho4hNdvYhETsR6dy/aba1z9kWRNZYKVYkwYcGoaAoRC30LjkIqVPnsXpYCiqYgmAsYSoMSiAlrXKtLskHXfOAIh3VuY8IilA8hkAuUbCfuR5F4ERs9G7HNtwUmor8QOJqP4KPJjzGemXjs36iaisuxKzgZOm2og7JTcOD1ulfRam0tG0ckoNA9+m6y39COb6O1EVWir6w+91w0WhpQLeoXFnktj9HMGOKy/i7tlcrh4FGM6nT367SvwBrXmsfWKrLi7cqkvO/cDMZTiOSjUHSmQkmcWLY5/ktFTI5hIjtpKA3KzJmw0rGyiLNaGggIGiz18Jr1796rVMVQehhJpTyaeBEQuExO7PTtwBrXat3jaKAYSY/iF+PvI6fOXYzdnxrA0eAxQ13KRU7Ezqod2OTZAKHM+tX0pwYMCSoCoNHaAE+ZRWnmwmlyolaqgWQg8pKQExhKDxVxVuVPIBfAoelDyOkwRHAKDqxz96LZ2vRY4cpSoSoTJiwYFU1Ujupa5BIQSLxk6Ea1HAnnI5jIPn6X+WkQEDRZm+AyOYs4q6WBEAKRM6Pb0WVonIHUIBJltJPKEQ4NlnrsrtqFZmuT7nFkKuNa/Bo+nz4067lQLoST4VO4nbije2HCgUOHvR1v1L0GidffPXypuBm/ZUjAu80eVIvVM+w/yxWe8Giw1MNjQMSnlDT6EneLOKvy55PJ/QjqtDLudnZjrbv3iRbGiqawVKgKhAkLRkUTyUehaPO/+Zo5M2yCrezTcRabmBzXfSMCCovSNvvc+bjlCE94tNvaDY0xlhlHUk2V1c6ewAnoda3Bdu82OIXZRZvPSlxO4Gjw2IzC0byWx6XoZZwMnjK4sHbhW83fgMPA/JaSwdSQrsaf96ky++Axu8s+Deo+frEaLpNL9+szagYjmdGyOs8WkjuJPpyPXtTlqlgt+rHOtRb+p6SnsVSoyqQy7t4MxhzImoykktTVLEvkRNj40u66W2pQSpFUEoaKjTlwaLW2FHFWSwtPeLQYsMIECgueqE6BvJSYORN2+Xdig2c9eKIvzYiCYjw7gQ8nP0JcjoOCoi95FwemDyKpw/ryPiYi4OuNX0WjpaEsF9YqVTGRndDdCBAAfGZvRUQG71Ml+uA08Hk0aIjL8bKKDi4UKlXx8dSniOaj834tAUG3sxvr3L3gn7JBJFNmN1uJMGHBqFhicgx5nUWvEi/CXmYdn5eatJpGOB+BCn01LcC9iIWttXiTWmIICPySH3bBmEidzE6VRT+LhyGEwCU48UL181jp0N8sUKUqbifu4MOJjzGaHsPB6UO6i0mBwm+yz78XW31byjYyNp0NGD4efKIPLkH/Dn+p4RDs8Jg9hkwDMmqmLJpSLiSUUpwNn0Nfok9XRLDJ2ohN7g1PjQTKmgxNZ/0jo7Qpz6sqg/EMhPMR3W46IieVbYrEUpFUUobcoADAylvhM+vvoltqEEJgIgIaLA2GxpnITuqye1xqCCFosTbjueq9aLDU6x4nraZxPHQCfzH4HZwJnzO0y9lub8VXm76iO4pSCoxlxnSbUgCFvh1uk7ssa0seByEEVWYfbAZEfEbNYjKr3yq7EkgpKXw2/fm8mlTeR+TMWO3swRrX6qdGAhXWHK9iYcKCUbFE8hHdXbclXoRDYBGL+ZBWUgjnIobGqJb8ZZma8sGXM+4AACu9SURBVCQ4whkWS1PZKWQf445U6hBCsMmzEdu92wyJ9agcw51kn6H0H6fgxN9u/fWyN2UYz0zobvwJFLqM2wRbxZ1rTpPDkFjKqllMZfW7jJU7GtVwKHgU45kJaDoW/a22Vmzxbn5iwfZ98lQ21IOFUbowYcGoWCIGIhYSL8HOhMW8yGo5JBRj+cnVor9IsykdeMKjSjQmLML5MPJavmx3+HjC47nqfVjrXvNMi46FQOTM+HrTV1AvlWddxcOE8mFDhds2wQ5bBfbocZqcsBgQFjkth4gcLtvzzCiT2SmcCZ/RdR13CHasca5+5lRWhRVuVyxMWDAqlnA+ql9YcBIcrMZiXuS0HFKGfPUJqsSqIs6oNOAIb/hzpZQ08loe5XwfdpoceLnmRbTb2sAt8q2HJzx2Ve3EFu/msutXMRcxOWYocmMXbBXZo8cpOA1FLBSqIKmkDIm2ckXWZBwOHMZUdmrer+XAoc3WNq+6JZkqoMvwe14OMGHBqEgopQjnw7pSoThwsArWx3YLZcyGgiKv5ZFW9AsLAPBWQLOuR+HBwWPABhMoONYklaSh9JdSoM3Whn3+PfCLfhAsXtRgha0Db9a9DrHMU6CAwrkWk+OGFr9WvjKvb3bBZvg3zms5ZJRMkWZUHtx3W7sSu460Ov/P7jG7sdGzHrVSzTO/RqNqOe+TMJ4AExaMikSmMuJKXNdCTOJFuEzORV34lDuUUmTVnOEC40qsayGEwFqEzxWXE4b6NpQK27xbsdW7GdZFSsXxi358qfEL8Jg9ZZ8CBQCqpiJlsK+JmTfDXAGN8R5F4iXDqXZ5TUaiTDrdF4u0ksbx4AlM5+bviCUQAe32dmzybJzX6wrlFUxaVCJMWDAqkkg+ipymr9hV5CRDfujLEVmTDUcrAFRkXQsBgZWXDKf/JJRE2UcsgELzvBdrXkCPa5Uha9BnwcZb8VrtK2i1tZa1C9TDJJQEVIM9TUROrEhhYebMho8pWZORWkbCQqMarsSu4nbyTiHdcp5UiVWFRpjsnsm4BxMWjIoknA8jr87/Ignci1hUkL/7YqBQxXC0ggCGrCJLFUIIeCIYtvZMKamKEBZAIXXi1dpX0GRtXLB6C4EI2Obbis2ejYYKekuNlJo2VF8BFBbg5iUqol9IOMJB4kUIRNA9hkIVXelA5Uo4H8HZ8HkEcsF5v1bkRKx0dKHXvXoBZsYoV5iwYFQkoVxId8RC4iW4zUxYzAeVakXoDE0WLT1mseEIMSwsCg2lKid1oNPegReqn1uwc63L0Ynnq5+ruJ1UWZNBDR4HZs60ZO5cC42ZEw1FpzSqQa6AlMNnQdEUXIhexN1U/7w3LQgIaqRq7K7aWRG1S4ziwYQFoyIJ5cPI6QjrAoDEW+A2uYs7oQqHQitK/r+J07/TWMoQFBrlGUGmMqjBnepSY5tvK7b7tkEsclpOnVSLV2peRJ1UW7bdtR9HwabTGBzhFt2Za7EQCA/OQC2NRjUoOvsflRvj2Qlcil5GJD///kMWXsI691p02DsWYGaMcqYyryyMZU8oH0JeZ8TCylsqbpdzodGoVpQ0HSMpDKUNMZzjr9DK61Rr5sx4ueZFrHKuLNpC1yHY8Zx/LzodnRW5Ky8X4TjgwVec4LoPTzgQA8eSBgpFq4yUwyeRVbO4ELmIwdTgvI8nDhzqLfXY5dtZsccRQz/siGBUHDk1j0g+CllHao5ABDgEB0S+8gobFxKNUigGhQUhBFyFFNg+CkGhaNkIsqYYToEpRbxmL/b59xVNBLTaWrDatboijQCAe8eBQWFBCKkIh6y54Ahv6LNRWpzoa6kzkBrEldhVXQ5YFt6CHd5tqLPULsDMGOUOExaMiiMqR5FW07puvhIvwWv2MKvZeUKhQTMoLDhwFfytE8M7e2oFRiwAQKUqJjITRWuWlVRSiMvxItT8lCYqVQ25dBKQe+daZZ5tHDH22TTQijFJeBxxOY6L0UsYSY/M+7U84dFub8UW35YFmBmjEmDCglFxhHIhZFV9DkUSJ8FXgU3aFh5y71/9VOKi+WGMRhsqdSF4OXoFnwcOIV+kvPah1DAOBQ4jkAtUZISnGMdBJZ9rxfjNK/NMK0ApxZ1kH67GriGrI13YylvxvP85uFi6MOMxMGHBqDgC+SAyeoUFL8ErMmExXzhCIBhMY9KoZthGs3QxvgsqEMFQ7ngpMpYZw0eTnyCUCxVtTA0aLkWv4EToFBJKomjjlgomToCRLCZ6/58KFF1A4Tpi5LNx4Cq41gsI5kO4FL2MyezUvF/LEx5rXD1Y7WL2sozHU1l3KQYDQCAbQEanD7mFl+Az+4o8o8qHA2e4hgAo2NZWIrQYwoIzVVRefEpJ4ePJT9GfGii6oMxqWRwJHsO1+A3kVH0mDqWKiRMMRy0qWcRr0Ay5pxU2SSpTWCiagpuJW7gau66rjsQhOPByzUuQeGYvy3g8TFgwKgqVqgjmQ7qatREQ2AQrPGZ38SdW4XCEK0pnY7VCiyYpUKSIRWUIC41qOBw4igvRS7q6/T4L4XwYn0zux1hmvKJy5gViMi4sYGxXv5RRqQrNQKoXAQeeq0wTiYnsJC5GLiGcD8/7tRw47PBtQ6utZQFmxqgkmLBgVBRxOYGEnICmY+fbxJngNXsr0qJyoSFFSh9YqEXmUkMpRV4zVkMgFGGnulS4HLuCo8FjSMgLm6o0mBrEx5OfIibHK2YhXTjPjB0HiqZUrPORoim6rv/3qdSIRVbN4Ub8Jm4mbuqqsakSfXih+vmibCAxKhsmLBgVRSAXQEpN6XqtxEnwi1UVs3hbTHjCGxZkFBQpRd9vV+pQaLrT8+5j5syGGn+VCuOZCXw29Tkms1MLXkSsQcPF6EUcCxzXVahaiki8aPg4yGsyZINCt1TJaTlDESquCNeyUmQ0M4pzkfNI6rzGvlTzAvxiVZFnxahEmLBgVBTTuYDuxanES/CL1UWe0fLAzJlgFayGx9F70ytlKKWQNdlwNMbO28p+tzCtpPHZ9AHcSd5ZtB3zrJbD/ukDuJ24XRGNzxwmh2Hr4ryWK5oLVymhUhU5LW9IWJiIACtv/FpWSiSUJK7FrqM/NaDr9S3WZmz3bSvyrBiVChMWjIpiOjutW1hYeAm1EhMWeuAJDwtnMZxCkNTRrKnUoaBIqxnDu/MOk72sUzQ0SnE0eBznIxd1u7bpJSpH8ePRnyKUD5V9SpTESRA5ydAYOS2PvFp5aYc5NWc4EmPiTLALtiLNaOmhlGIkNYLT4TO6NjcICN6sewMOwVFR5hGMhYMJC0bFIGsygrkg0jpTTqy8FdUsYqELQghEXoSVtxgapxLtQTWq6epu+yhOk6OsIxbX4tdwInQSkXxkSd5/OD2Cn4z9FHmaL+s+Dhzh4DI5wRm4fee0HPIVkhr2MBk1WyRhUTld2yNyFBeiFzGRndD1+nXutehxrmIpwoxnhgkLRsUQyoULRZo6Fg1mzgS/VAUzZ16AmS0PRM4Mm8GdvmL2MygVNGiI6HBheRgOHKxlnAo1lZ3GwenDGEoPL9miXoOGs+HzODR9pOyjFm6Ty1A6VFpJ696AKWWSSkKXI+DDmDkzLAY3SEoFlaoYSg3hdPiMLitvM2fG67WvwiZYWbSC8cwwYcGoGKZy04grcV2vFTkJdVItu3gaQOREQ8KCgmI6FyzijEoDlaoI5YwJC5tgK4jeMjw8s2oWB6cP4Vr8uqHc9xZrM96sex12Xv9uskxl/Gz85xhMDekeoxRwm92GhEVSSSGtpIs4o9IgLieQNZBmJxABdsFW0vcBQp49dhDMhXAyfApROabrvXZV7USTtZFFKxjzggkLRsUwlZ1CXKd9pcRLaLA0FnlGywurYIXH5DY0RiAXKM5kSgiNagjmjUVivGYPzJy57G7wFBSnwqdxJnLWkCuWz+zFizUv4OWal/Bc9R5D30NSSeEvh76LtFK+O/a1Yo2h6FVKSSKlVqCwUOKGhIXImeExe0r6PDMT8zMJH1mT0Z/qx/nwRV3v4zI58UL1c7DwlpIWWozSgwkLRkWgUhUT2UnEZX0RCwsvodHSUORZLS/sgh0+g3aEgWywIpx77nO/4/Z01phgqpGqy67bLaUUN2I3cSRwDAEDkSiJk7DRswG7fDvgNrmwzbcNG9zrDM1tOD2C7w//ddk2zmu0NhoSFkklhaSSNNTvodSgoIjKMUMpXhIvoabE6+wkXgJ5ytKNUoqp7DQOTB9Enuop2AZeqXmZ2a8zdMGEBaMiCOZCCOfD0DD/GyUHDm6TG16zZwFmtnyw8VZUmb2GbkR5msd4dryIs1piaKHpn9HPVCPWQjLoBLSYUEoxnZvGwcBh9CX7dI/DgUOHvR1v178FnvAghKDJ0ojnqvehXqrTPa5KVZwKn8HhwNGyXFzXW+pgJvp7LWjQEM5HKsqFjVKKYC6ku48RAEi8BdVSTRFnVXxE7sl9TCgoMmoGV2JXcDtxR9d7tNhasNW7GRInsWgFY94wYcGoCCazk7rdZkReRIu1iV1ADSJwApwmFxyCQ/cYGtUwVOb57w+jQcNEZtJwD4sayQ+xjCIWGTWDo8HjuBi9ZKhUu0aqxjv1b8Flcj44PwkhWOnoxr7qvYb6DeS0HH4+/h4GUoNlV8wt8RL8UrUhER/OhxDTGeEtRWJyDDE5ZkgoWngJNaK/iLMqPiL/5JRISikmc1M4MH1Q1/gCEfBKzctwm93snsjQBRMWjLKHUorx7ATCOoWFxIlosbUWd1LLFIfJAa/o1f16Cg0D6QoSFlTDUHrY0BgiJ8Jr9sJkYId6MZE1GeejF3AidAo5A5amDsGOvf49WOnsnvWcyIvY6N6ALd7Nhnp7RPNR/HDkR4jKUd1jLBXN1iZD6VDBey56lUIwF0LCwOfhwMEhOOA0OYs4q+Ijco9PhaKUIqWkcDJ4CtM669XWunrR5ehkDokM3TBhwSh7cloOU5kp3WF9ibegxdpU5FktTzwmN2oN5ChrlKI/2Q+lTHPfH0WlKu4m7xoao06qha3EnWruU/i8/TgaOG6oEF8gAla7evBi9fOP/ZtqyY8dvm3osLfr3rnXoGEgNYj3Jj5Y9KZ9Rum0rwBvwBkqmAsikg+XZSrYXEzlpnW7HwH3DTzqDXc1X2hE/vGpUBo0jGbGcDR4XNfYdt6Gvf7dhk04GMub0j6DGIxnYDI7helcUJc/PgcOXrMHVQaLjhkFPGYP6i31upt3UVBMZwP4/7d3p89RnHmewL9PHpVVWfep+0ACCSQBQpxCQION8dk+xtM+ZubFREfsbuw/sxH7biN2X2zMensnutvjbo9vGnPY3PdhDAgjhM6qUqkk1X1kPvuiEON244PMkpQlfh+/cYTNo4dSZVX+nvwdsXysyjtbfpxXcp2HTdQYAJV8Z3cNDOxazHE/mTiNW6nbhtdhYGhyNOH1ptd+Nv2ry7UOQ8HdCNqChn9eQS/gwuxFnJ89j7JeNrzOcutyr4MiGq+7yWgZTOejq2KeRVkvYzI3iWRxzvAaqqiiw7WmeptaIsqPdIfjnGOhlMKR6FFDdSYMDDuC29HmbIUkGH8KSAgFFqSmcXBM5CYQLxi7EVVEGzpdnZY/paoVdlFBnT0Cn81reI0yL+ObhZtV3NXK4OC4nxk1NXVbAEOb2loTk4AzWhbnZy/g/OwFU0PwvLIHrzS8hAZ7/c/+v6IgYou/HzsC20wNNZsvLeBw9AjuZUZqpt7Cb/OhxWFuxsB4bgKzq2Ao5WwpiWg+hhI3PnXbJTnRrrZXb1NLRBEUsMd8X2lcw3D6Li7PXTG0blgJY3tgG3z0tIKYRHdTpKaV9BImcpOG6ytsgoJ1rrVV3tXTLayE0WCiY0+Zl3Bz/tuaT4fSuY4rc9dMreGRPai318EmWjvfuagXcXP+Jr6eOWlqXoXMZAwGd2FbYOAX/xmP7MbO4A6sd3cbrrfg4JjKTeGz6c9NzxxZTn3eXnOBRXYC8eJMzadDjWcnEDV4uARUUu/q7BEEFOt3BlREBcIPfuecc8yV5vDF9GGU+ZM/dZOYhMHgTjQ7muiQjZhG7yBS02KFOCZzU4Y+TIHK7IV2Z2uVd/V0CykhU+lQGtdxP3Mf0/lolXe2fDjnSJfTuDpvLrBoU1srHZEs3Ete4xrGsuM4PvM1pvLTptbqcq/Dyw0vPvHNTZvaiqHQbjTY6w2/ViVexu3UMI7FjiNTNt6ydDn1entMFdkmigk8yI7VdDpUUS9iNDuKuIlZMQ7RjnXutZa+zhbZhb8dkKdxDReTlw2nXbY5W7HZt9FURz9CFlFgQWoW5xzj2QnDMwIkJqHF0Wz5LiC1xiO50aq2mHpds1oOF2YvVHFXy++bhZuGWyAD/zHDwWfzVW9TVcY5R7I4h1Mzp3Fz3lz6WsgWxGtNvzaU9sUYw0ZvL3YEtsMjG785SpfTOD97AVfmrqFUA/UWzY4mtKjNhv88B8fthTuI13BNUywfw2hmFHndePG9W3JjvXt9FXe1dGyC8lcBUGVmTBxHYl8aWs8hOrAjsB0N9oaaaBBBrI8CC1Kz8loeY9kxJAqzhv68LMjo9fZUeVeEsUpdQJtq/ElQUS/g+vwNzBWNd3lZSSVewsmZ06bWCCh+tDvb4RSdVdpV9eW0HC4lL+P07FlDwykXKYKCQ/UHsdbVafjmxi7aMRjciT5PHxTB+MyPeGEGx+MnMFID9RYCBOwO7jK1xmh2FA+yY6ZnrawEjWv4LjOCB9kxw2vITEKrswVNjsYq7mxpMDDYBPmvAguNazgWP4GoweCw292FHs8GqJLxmTCEfB8FFqRmTReiGM2OGk6DUkUHut1dVd4VAYB6ex3WONsN3+Dp4JjOR3ExeanKO1set1PDprtBdbnWoc5eZ9lTxJJewp3UMI6aTB1iALb5BzAU2m04fW5R2B7G3vAQWtUWw2vp0HE/M4rj8ROmWuYul02+TfDKxpslZLUcrs5fw0xhpoq7Wh6JQgK3F24brrEDKif2A76BmqgtsAk2CA8n0C8azT7AKYOHGD7Zh63+AdRbfNo4qS3Wv5IIeQyNa3iQeYAH2XFDf16AgBa1GWFqM7skFFHBGmc76kx8YWXLlS5DZm4aVkJBK+Av0SMo6cY71NgFBWtdnQjI1iwm1bmO6XwUR2JHDaciLlrjXIMXGg5BFdWqBFHrXGsxFBqE32b8tSvoBVyf/wanE2ctXW/BGINP9mKzd5OpdW4t3MF36REUNOMDDZebxjXcSd/F7dSw4S5kDAxBJYgNjxnCaEWKYPurGRYlvYQvpg8jVU498VoCBPR6e2gYHqk6CixITUoWk7ibvod5gwORJEHCZu+mmjilqlXtzjZ0OjsMd+rRoWMsN44zibPQaqhD1OW5K7idumOq5Wqbs5JKZsVuUIuF6SfiX5luC+yVvXih/hAa7A1VuxYlQcI2/1YM+LdANdWCdh5nZ8/j+vw3lp5vITABQ6FBU+12M1oGZ2fPIVaIWz79a9F0Poprc9eQMNHFyybY0O/bXDN1doqo/NXU7W/mb+La/HVDa9XZI+j3babDNVJ1dFdFao7OdYxmH2A4PWx4DVVUsdHXV8VdkR/yyl70entMPbXIlDM4mziPuyanVy+X6fw0DkePIG9iirMiKOjz9qHBYbxl71Iq6kVcTF7CqcQZUwGfyETsC+9Fn7fXcPD5Y9yyG/vD+9Dh7IDERMPrTOem8PXMSdzPjpoKFJcSA0Obsw39vs2m1rmduoMLyUtIm5i7slwy5Qyuzl3FzYVvTTytqDQMGAzurO7mlpAiKI8C8HQ5jc+jhw1NjJeZhI3evofT241fH4Q8DgUWpOYslBZwO3UHMYP5zwwMa12dpqb1kp/HGEOXex26XGshM9nQGhwck/lJHIsdN9VhaTnktTwOR7/EaOaBuacVaiu63V2WLKbUuIZ7mRF8Mf0X0zegm72bMBSsnLQvRR1Jk6MRz9Y9g6DN+ImsBh3Dqbs4OXPasjUIjDEogg37w/vgEo0PUizqRZycOYU76bum0viWWlkv4276O5xJnDM1fFJiMrYHtyNij1Rxd0vLJtgezbA4kziHe+kRQ581LWoLNvk2wmeiNoeQH0OBBakpi08rrs/fMHxaKjIRu4I7KA1qGXgkNzZ6N5p6alHUi7gx/w2OxU8gW85WcXfVo3ENx+Nf4fzsBVPTfytPK3pNT1ReCoutZT+e+hST+SlTa1Vu+g8grISW7DpkjKHX04O94SFTnbXyeh6Xk5dxMXnZsu8/BoYWtRlb/b98sODjxAtxfD79Bcay45ZMP9R5JT3yy9hxjOcmTK0VVILYG9ptuevspyxO3Y7lY/gq/jUK+pPXxDhEBzZ6+9DhXGPZxhCkttGdFakpyWIS1+avG26tBwAhJYgNntroWV7rGGPo9qxDj2e9qRzwVDmFUzOncSpxxnJtMTnnOJc4j6Ox41goLZhaq8O5Bj2eDXBIxl+rpcDBUeIlfD79BW4ufGtqLVVU8UzkADpdHZCE6qZA/ZAi2rAnNIRe7wZT6VbJ0hxOzpzC7dQdS95wM8ZgF+3YE96NsBI2tdZw+i4+mvoY8ULcUhO5OeeI5WM4Ej2Kbxe+NZ2G96vQXgSV2npqrYg2MDAcj3+FqfyUoacVa5zt2OzbZMknomR1oMCC1IySXsJw+jtcSl4x9aWyzb/V0rMBVhun5MTu0CDa1FbDp4McwEwhgSPRL/F1/KSpGoZq0rmO04kz+HT6c8QKUVMpUH7ZhwH/FrSoLZY7ReWc42ziHE7OnDZ17TEAg8Gd2OLbDLtgr94Gf4Lf5sNLDS+i3l5n6nWdyE3iePwrjBnsRLfUBFbpdHew7oCpvHmd67g2dwN/HPsAsULMEsEF5xzRQgyfTH+Gi8lLhk7qv2+tqxNDoUHLXWc/xyYoGMmM4FLyMooG0tW8shebvBvRolrviShZPSiwIDWBg2MqP42TMydN5dorgoLdwcEq7oz8HAaGFkczdgV3IGgLGF5HR6XF6WfTh3E0dhyp0soWmRb1Io7HT+CTqc8epo4YvwETIaLX24sBfz/sovHhbktlPDeBf5/6GBnNXOvV9e712B0ahM/mW9Y0jFa1BS83vmTqqZnGNXy7cAtnE+cs2QKZgcEu2LHF12+6/WyJl3Bl7ir+7+i/Yjw7vqLBhc51TOQm8cHEn3Fu9gKymrl0NEVQ8Frjr2umE9T3iUzAsdgJxAszT3yIUakt7EC/bzO1lyVLigILUhPmi/M4kziLWybbeA74tyBsN5cqQJ7cYgvQDZ71pr7UdOiIFWL4bPoLfDDxJ4xlx1ekW0+8MIMPJj7Ex1OfYiI3aWrqNAC0OluwI7ANAROB11LJaTn8Yex9U+mHABCwBbA/sg+tasuyd6IRmYgBXz+GQrtN/ey8nsepxBlcn7+BvAVnPjDGELQFcSDyKwRMzPEAKsHFNws38b9G/jfOJM6uSHBR1Iu4OncN/zL6Hi4nryCn5UyvuT+yD2tdnVXY3fK7m76Hu+nvDNVxhZUQ+n2bEaHvP7LEKLAglpfTcrg8dxUn4l+byq+XmIRnIvshM4mK1laAS3LhufqDaHe2PepsYgQHx1xpDidnTuO90d/hZPzUsrXIzGsFXJi9iH+5/x6OxY4jXpgxHVR4ZS+2B7ah291lyYYCH01+glup26bWkJiEfaE96PH0QBaMdQgzyy7a8XLDi2hX20ytM1eaw5HolxjJjFgiTeiHRCZirasTz9c/B5vJ11rjGkazo/j92Pv4P6O/w1TOXNH+L6VzHbFCHB9M/Bnvjf4/DKfumk5/Aio1TAfrnoVNsNXkd0CikEBef/I0UJGJWOdai82+TdReliy5pa2cI8SkglbAleRVfDj5kaHpot+33b8VzY7mKu2MPCnGGJodTfh1w8v4XelfMZWfNrVeXs9jOH0Xk7kpnE9exFBoEL2eHjil6tfP5LU87qSG8fXMKQynh7FQWkC5CkW8iqBgq38L9oR2Q7FgCtT52Qv4auak6YL5Af8WbA9sg0tyrWhut0/24u3W3+C/3fnvpup0xrLjOBI9Cp/sQ4Ojvoo7NI8xBofowHb/NiQKszgcPWL6qV6ylMTJmVP4duEWtvsHsCc8ZKrT24/hnGO2OIuTM6dxZvYsZouzhuY0PI5f9uOd1rcq6Zi1F1MAgOFDjAZ7PbYGtsIj1V76F6k9FFgQy8ppeZyaOYUPJz/GXGnO1FqKoOC5+oOwi0pNnlStFiITscGzHofqn8OfJj40PDl9kcY1LJQXcH3+Bu6mv0NECWOjrw/93s1oVptMpV2V9BKi+Riuz9/AlbmrmMxNIatlUebVmcIsQEDPw9fCI3ksV0w5lZvGnyb+3XSnq1ZHC/aEdqPBUQ9hha89xhg6nR14teEV/H78j4bX0aHjytxVNKtNeDZyAG7ZXcVdmscYg9/mx77wHiSKs7iYvGR6zYJewFR+Cl9E/4LTs2exxrkG2wPb0OVaB5/N3DyEbDmLu+nvcG72Am4u3ESmnDV0Mv9jbIIN77T+Bmuc7RAgWO5aW0qKYEO3uwt9nh767iPLggILsuwWu8oIEB77QadzHVP5aXw0+TEuJS8jX4VH4Aci+9Bob3iqvlCsShZk7AntRiwfx7H4saqcSGpcQ7qcRqacwXhuAn+Z/hIe2Y12Zzta1RbU2esQUcLwyz7YRTtEJoIxBs45dK4jr+cxX1pAvBBHNB/DeHYcI5n7mC0lUdJLKOkl0ylPP9TubMOLDS+iTolY7gu/oBXw+7E/Yjo/beq0WxVV7AkPYb272zIpGCITsT+yD7dSt3Bt/obhdUq8hMPRI2hyNKLft3nFUrx+jMAENDqa8Fzds5gtJjGSGanKunm9gHyhgNliEtfnb8Au2FHnqEOncw0aHA2IKGGEbEG4JBdkQX6U3qdzHSW9hKyWRaI4i3g+jul8FN9l7mE8O4GCnkdRL1UtcP++VxtfwUZvH2QmW+5aW2qNjkbsDu6igm2ybCiwIMtuoZTCe6O/Q9AWwAbPBtTZI7AJNuS0HMayY7gydw035m8gp+WrcjNXb6/DgfB+2EX7U/elYlU2wYbXm15FmZdwwuCgp8fh4CjqRRRRREbLIJqP4fzsBQisckrJwMAYg8AEyExGWS9DgwbOOR79w3XoqAQcS1UY3uJoxhtNr2Gdq9NydRWcc3w89SlupW6busljYNgV3IHtgW2WuqlhjEEVVbzb+jbGbo8jWZwzvFa6nMafJj5ERAmjVW213OeLyAR0udfh75pexx/H38do9kHV1ta4hpyWQ07LYa40h+HUMAQIEBgDgwDGAAahMquEA2VeBocOzivX6eL1pXMN+hJdZwwML9Y/j33hvVBF1XK/n6XmlJzY5O1Dh6vjqfu7k5VDgQVZARzxQhwXk5dwOHoEAB6dHlf+K6/aDZ3MJPxd0+s1NwjpaaAINrzd8hbAgRMz1Qsuvk+HXimwXf7GUY+12Hr3rdbfWDI1QeccF5OX8NXMSdNtPXs8GzAU2g2/vLytZX+piBLBP7a+i//x3f80FUCN5ybw0dSneLvlNwjaApb7uwoQ0OftAQC8P/5vGM0+qHrAzMGhcQ0atL+91lZonqDEJDxffwjP1z8Hj+S23O9lqTEwNNubsC+813KHF2R1o3cbWTEcvHLjBx0a1x79e7W+9AQIOBDZjw2eDZCFp+8RuNUxxiALEt5texv7wnuXbWDaShFQGWD2Tutb2Ojttdz7kXOOqfwUPpr82NSsGKBy0743NIROi56UMsYgCRJ6PT14NnIAgsmvwnOz53EmcRY5LffogMQqFp/Q9Xl78GbzG4/qDFYzm2DDC/WH8Hz9QXhljyXfg0vNJ/uwK7gTISW00lshT5nV/elCnloMDOs93ZXCSsm10tshP0FkIt5tfRsvNrwA1yr9XclMRqerE//U9g/ofXh6bDXpchp/nvgQE7lJU8G9Q3RgMLgDW/z9lq9pcogOPFd/EGvd5ucafDT5Me6khqFxbUVmq/ycSnDRh7da/h49ng2QmbVqQqqBgcEjefBKw0s4VP8cvLK5ovJaJTIR7c5W7AruXOmtkKcQBRZk1WGotDV9velVhO3hp/K0qtaITMBrja/gH1rfQcgWtPwN6ZNQRQe2+DbjP3f8Ft3urpXezmMVtCK+jB3FzYVbhoZvLRKZiI3ePgwGB2EXrf8EijGGgM2PN5pehd/kQLmcnscfxt/HdCFquacWiwTGsMGzHu+0voWdwR1QRXWlt1Q1IhPRYK/HWy1v4tDDJxVPq4AtgL3hvVAl45PmCTGKAguyqjAw1Nvr8WbzG+hwrrFMJxry8xhjGAzuxH/q+C06nO01nxrFUJmCvC+8F7/t+GdE7JGV3tJjaVzD9fkbOJ04Z2pWDANDq/ofrWVrhchEtKvteL7uEBTB3CyR8dwEPpr8BKlyyrLBBQC0qM14s/kNPBPZj7AtVPOfkw7RgW53F95tfRuDwV1wiE/vDbXMZHS512Gzd+NKb4U8pah4m6waAgQ0ORrxatOvK4/6Ldb+kfw8gQnodnfjv679L/hs6gtcmbuG2eJs1Vu9LjWHaEeLowUH657FtsBWiBYtnuScYyI3gSOxLxHNR02t5ZO92BXYiV6PNVO9fooqqdgeGMBodhTnEuegmXi/nUmcRbuzDc9E9kOGdWu7AjY/Xm18BS1qE07ET2IkM4KsllvpbT0RiUkI2gLo9/XjV+G9aHQ0WPb1Xg4MDGElhGcj+yvduAhZAfTOI6uCTbChXW3Fiw0voM/ba6n2luTJMMYQVsJ4q+Xv0e3pxtHYMYxlx01PXl8OEpMQUkLY5O3DC/XPI2DzW/pGZ640jyPRo7iXvmcqeFMEBZt9mzAY2lmzNzQBWwAH6w5gKjeF+9lRw+twcHw4+RGaHU2WD7IUUcGu4C60qm04Hj+Ba3M3EC/EUFqCWRLVJECAS3Khw7UGe0JD2OjtrYnUu6VmE2zo9/Wjw9Wx0lshT7Ha/AYg5CEGBq/swXrPejwbOYBOZwdEobYf65MKRVSwzT+AdrUVpxNncH3+G0znp5Eqp1d6a39DZjJCSgjtzjbsDOzAJl+f5dNLcloeZxJncW3+uqkhlCIT0enqwL7w3poulhWYgGZHMw7WPYM/jP+bqanwmXIG749/gEhnBBF7uIq7XBqNjga82fwGul1dOJe8gJHMfcwU4ijzFeoV+yMECHDLLjQ5mtDr6cX2wFbUWTTFcLktpgHvj+xbVTVqpPZQYEFqliqqaHI0YsDfjx2B7Qgqq6vol1Ru9iL2CF5ueAlb/QO4kLyEbxduYTo/jYVSasVTpFRRRUgJot3Zhi2+fvR4eqAINks/pQCAsl7GrYVbOJM4i1mTrWVDShBDod3ocK2p0u5Wjl20o9fbi/HcBI7GjqGgFw2vNZK5j0+mPsNbLW9ClaxfJG0TbBgIbMF6TzduLNzEpeRlPMg+QLwwg6KJ16EaRCbCL/vQ6GjEBs969Ps2o95eD8Hi19lysot27AsPUaBFVhwFFmQFGP8yECDAI3tQb69Dp6sDA/4taFNbqZ5ilZMECc1qM+rsddjqH8A3Czcxkr6PyfwUZgrxZc0Ntwk2BG0BRJQIWtUWdLm7sM69FnZRqYnAlnOOydwkTsS/xlhu3NRaTtGJbf6t2OYfqIm/+y/hl30YDO7CZG4K1+dvGG4dy8FxKnEabc4W7AvvtfwTrEWqpGJHYBt6PT24lbqF26k7GMtOYDo/jWQxuWytdCutY92I2CNosNej09WJbncX6h11q+a9Vi0MDO1qG7WXJZbw1AUWXtmLA5FfQTf44dhgr4dHdld5V8tHYhK63esMn/RKTMJa91pTe7ALCrb4+uGW3FgoLyBTziCvFVDUiw97wFd+OyITITMZdtEOl+SEV/YiZAuiWW3GOtdaNKmNq7qWosO5BnvDew2dFjIATY7G6m9qhcmCjBa1Gc2OJqSCKYxkRnEvcw9TuWnMFmeRLCYxX1ow1TL1b34mk+GW3fDLPvhsPtQpEbQ529Dp6kBA9tdk6l1Oz6PR0QCvzVzqkk/2YjC4a1XltzPG0ORoxAv1hxCxh6Fx40/FGBhyWg4612smsFjklFRs9Q9gi68fk7kp3EkP435m9NF1lizOIaNlqvozVVGF3+aDX/YhYAugSW1Cp6sDLY7mVfMeEwURLY4WHIjsr96aTMAm78aamgPklFTsCu7EnIGUQ7fkQqOjYQl2RaqBcSv3xCOrVkErIFqIIVFIYL60gKyWRV7Lo8zL0B9+kYtMhCIqcIpOeGUPwkoYISUIp+Rc4d0TK9G4hlQphWghhmg+img+hrnSPDLlNDLlLDJaBtlyDiVegsbLKOvao0nvEhMhMhEikyAyETbBBlV0QJVUqKIKp+SET/YirIQQsUcQUcLwyb6aLVAmxCjOOUq8hFg+hul85VqbKSaQLqcq11k58/BzvIAyL1euNa5B5zoY2MPrTIQoiJCYBLtghyqpcIoqVEmFS3IiZAuhzh5BxB5BWAk91W1jCalVFFgQQlYVTdeQ0TJIldNIlVJIl9PIlDMo6kWUeRllXkZJrzwZkx4GFRKTIAkSFMEGp+SES3LBKTnhllxQRZUCCUJ+gHOOgl5EqryAVCmNVDmFTDmDnJavBPF6+eH1pkEAgyhUrjORiZAFGaroeHStuSQXPJIbthqoTyKE/DQKLAghhBBCCCGmWXNqEyGEEEIIIaSmUGBBCCGEEEIIMY0CC0IIIYQQQohpFFgQQgghhBBCTKPAghBCCCGEEGIaBRaEEEIIIYQQ0yiwIIQQQgghhJhGgQUhhBBCCCHENAosCCGEEEIIIaZRYEEIIYQQQggxjQILQgghhBBCiGkUWBBCCCGEEEJMo8CCEEIIIYQQYhoFFoQQQgghhBDTKLAghBBCCCGEmEaBBSGEEEIIIcQ0CiwIIYQQQgghplFgQQghhBBCCDGNAgtCCCGEEEKIaRRYEEIIIYQQQkyjwIIQQgghhBBiGgUWhBBCCCGEENP+PzlRTUZUYyAS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data:image/png;base64,iVBORw0KGgoAAAANSUhEUgAAAxYAAAGVCAYAAABjBWf4AAAAOnRFWHRTb2Z0d2FyZQBNYXRwbG90bGliIHZlcnNpb24zLjEwLjAsIGh0dHBzOi8vbWF0cGxvdGxpYi5vcmcvlHJYcgAAAAlwSFlzAAAPYQAAD2EBqD+naQABAABJREFUeJzs/Xd4XOl52P1/z5negEHvjahsINg7d7nc3rRF0sqWJct2JMd24iROcfJL8sZ54zeJneoq2yq2Za+k9UqrrdzlNvbeKwiA6L1jML2cc35/DElxdzkDTAEw5D6f66J0SZzyDDGYOffz3EXSNE1DEARBEARBEAQhBfJSL0AQBEEQBEEQhHufCCwEQRAEQRAEQUiZCCwEQRAEQRAEQUiZCCwEQRAEQRAEQUiZCCwEQRAEQRAEQUiZCCwEQRAEQRAEQUiZCCwEQRAEQRAEQUiZCCwEQRAEQRAEQUiZCCwEQRAEQRAEQUiZfqkXIAiC8GmapqFpoKgqqqahqCoARr0evU7shwjzF44oBMMRVE2769/LkoTNbESSpLQ9py8QQlFV7vaMEqDX6bCYDGl7PkEQhEwhAgtBEJacoqpElFt/FEJhhbEZDzcGJ+kYHOfGwASyLPFLj6xn28rqpV6ucA9599R1/vi1I0y5fXf9+4pCJ3/zuy+RY7em5fk0DX7rj17jUvcwd4tlZFnigeZl/K/feDYtzycIgpBJRGAhCMKiUlSVcCQaPIQi0T+j0246hybpGBjnxuAEXSPTuDz+T9yv0Gmnb3RaBBZCQrJtFnS62KcREUVlfMabtsAioqgMT7nvGlQAGPQ6su2WtDyXIAhCphGBhSAIC0ZVNUIRhWAoTCAcIRCKMOHy0j08yY2hSTpv/nF5/HdNG7mT2xegf3wGTdPSmrYi3N/ys63odbqYfx+OKIxMuWkoL0jL8/WPTeMPhWP+vdmgpzDbnpbnEgRByDQisBAEIW0UVSUQiuANhPAFQri8AfrHZugYnODG4ASdQ5NMznpR1LnCiM/yhyKMTLnxBcLYLMYFWL1wPyrOdWAyxA4sguEIHYPj7GpelpbnO9naRziixPx7i8lAWUF2Wp5LEAQh04jAQhCElEQUFbcvwLTHz/iMl67hSdr6x2kfGKdvdBpfMPbubaJc3gBDky7q07S7LNz/cuxW8hw2+kZn7lrAHQiFudY7SiiiYNTHDkDmwxcIcfRKd9zAwmExUVeal9LzCIIg3KKqGmPjs4yOugCwWIzU1RYhy3c/2ff5ggyPuPB4AgCUlDjJy7WjS1NjFBFYCIKQME3TCIajtRF9YzNc7hriXMcgbf3jeAOhBXtelzfAwIQILIT5k2WJpspCrvaOEAhFPvP34YhK59AkXcOTNFUUJv08mqZxorWPq72jMU/kdLJEYY6d6uLcpJ9HEAThToqqsv/gdf7qewcAWFZdwP/9n7+Aw3H3Wq4bnWN8728OcenKAAC/9esP8fSTLSKwEARh8WmaRkRR6R+b4XL3CIcvd3GuY5CZTxVaLxSXx8/guGtRnku4f6xrKOOdk613DSwApmZ9vHfqOpWFTqym5NLsuoen+PH+83j8sQNrh9XEuvpy0WpWEIS0kSWJ8rKc2//bHwzT3TtB86qKz9w2ElEZGJpmZGwWAKvVSG6uDaMxfeGACCwEQZgXTdOYdvs53dbPB2fbOX6tF38a05zuRidL2C0mHFYTDquZ/Cwr2Tbzgj6ncP9ZU1tKkdOOy+u/a7cmjz/Ex+dv0FRZxM5VNQnV8CiKyo2hCX7w/lmudI/cnrnyaZIExTlZ7FhVneSrEARB+CxZllhWU0CWw8ysO8DsrJ8jxzqorMjDmf3zbnfhcISunglOne5ifNwNQF1tIcVFzphpU8kQgYUgCHNSNY3u4Un2nrzOW8evMeHypv05TAYd2TYLTruZLJuZbJuFHIeFQqedohw7RTkOinIcFGTb0v7cwv0t12FlZ3MNPaPTBMN3P7UYmpzl+++eYnrWR0tdKWUF2dgtJuQYHciCoQgj027a+sd4+3grp9v6Yz42gM1kZNuqamrL8tPymgRBEAAkSSInx8b2bfW8u+8yXm+QA4euYzYaqK0txGIxoKoak5MeTp3p4szZHjRNw2E3s2nDsk+cdqRlPZoWq9u2IAhC9KTictcwL398no/PdSTV0enTLEYDToeFXIeFXIcVp91CfraN4lwHhTl2ipx2CpwOcuyWtO6kCJ9fPSNT/Ou/fJuuocm4rY2zrCZW1RSzvLKIkrwssm1mTAY9er0MWrQ9rScQYmzaTVv/OOc6BplweWNO9gbQ62TW1pXx77+6h8qi9H6JC4IgKIpK+41Rvv2XH3O1dRBV1dDpJLIcFhwOM4qiMePy4fUGAXBmW9m5vYEXnltPdVV6NztEYCEIQlyXu4f59pvHOHGtL6n763UyOXYLBU47Bdk28p02CrKjpxCFOQ6KcuwUZNuxW4xiPoWwoF7Zf4E/ff3ovBsMWEwGcuwWLCYDRr0OjWh72llvAJc3QES5e9rTnSQJqoty+afP7+DBltoUX4EgCMLdhcMKV64N8tH+a3R2jTE+7sbjDRAOK0iShNlswJltpazUSfPqCnZub6C8LDftm3cisBAEIaaOgQn++GdHOHa1O+Yk4U/TyTJ5WVbKCrIpy8uiJC+L4lzH7VSmQqcdm9koTiKERefxB/mzN47x2qFLhOcRFKRKkqCiwMmvPL6Rp7asQJ+mriuCIAh3o6oarlkfnV3jjI66mHX7bwcWFouBHKeNyoo8ystysCzQPCgRWAiCcFcTLi//5yeH+OBs+7x2Zu0WI00VhaxeVkJNcS6l+dmU5DnIc1gxGkQ5l5AZhqdm+dt9Z3j7+LW0zlj5NAloqSvjSw8089DaOvE7IAjC54IILARB+IxwROG7e0/y8kfn8c2RNmIy6FhRVcxDa+tYVVNMTUkuDosZkdUkZCJN0xib8fDe6TY+ONNOa9/ovE/j5qvQaWd3Sx0Pr6+npa4UnSxOKgRB+HwQgYUgCJ9x+FIXf/jKAYYmXHELXbNtZh5e38CTm5toqigU/fmFe4KmafiDYa70jHDhxhBn2vtp7x9n1hdM+jENOpllpfm01JWyvr6M5tpSCrJtCdUNBYNhDh9t58KlfkAjP8/Bww+toLxs/gP13J4A+w+00n5jBICy0hz27F5BYUFWzPv4fCHeee8ivX0T83qO3Bw7v/xL22MO1GrvGOHQ0XZmZrzYbWZ2P7CcxobiuI85M+PjBz88RigUPUWSJImSEie/+OUtd739xKSbY8dv3H6d8ciyhMGgx2E3k5/voG5ZIfV1RXEHgvX2TfLxgWtMTnmwWkxs31rPmubPzgW4k8vl45WfnmZ21g9ogERujo1f/eWdn3qtXg4fbaetY+61z0VCorGxhKefWDPnbcPhCCMjLtpvjDI0PMPsrJ9wRMFk1JOTY6OiPJflTaU4s60Jp6qOjLg4cOg6A0NTCd3vwV3LaV5dHvNEz+0OcPBwG9fbhwCorirg0T0rycq6+/C3RPgDId546zwDg9E1l5fm8uUvbprXaz98tJ0LF/sIhsIYjQZeenEjRUXZt/9e0zTefPsCHZ2jGPQya1uq2LWjMaH1dXWPc/hoO+MTszjsZr7wzDqK73gOgNffOkdn5xiSJFFVmceLz2+I+5iBQJgTJzs5e74H7ea3u8Gg56nHm6mrLUpofbGIs1lBED5hwuXl1YMXGZ12xw0qnHYzz+9YzfM7VlGWny0Kr4V7hiRJWM1GNjZWsLyykO2rqhmccNE3NkPf2DSjU24mZ33M+oL4AiFCEQVFVZGQ0OtkzEYDdouRXIeVwhw7FYVOqotzKM93Ul7gpCDbllQNkayTmZzycuRYOy6XH7vNREV5LkWF2RgMujnvr2ka09Nefvr6Wfr6J9HpZHZub+Cpx+NfdPr9IU6c6uTc+d55rbOiPJev/eLWmBfmI6MuDhxsZXBohrxcO02NJXMGFvs+vMzbey8QDitA9Ge0YnlpzMDC4w5y9nwPh460z7leSQKdTsZkMuCwmykocLBqRRnPPrWW4uLsu95nYtLNwSNt9PZO4nRaqSjPnTOwOHi4jbf3XsDtDtz+/yrKcz8TWHh9Ic6e7+Xg4bY51z6f1+bzh+IGFpqmMTzi4tCRNs5f6GV4xMWMy0cgEEZRVPR6XXRQWk40/37H1nq2bqnDap1/Dv7klIeDh69zvT2xYKmqMp+Vy0shxp5UIBjm3IVe9h9sBWDj+hp2bm9IS2ARDiscO3GDyzcnUK9eVc6XXtxINJExvrb2EfZ9cAWvL4jVauTxR1Z9IrAAOHOuhyPH2jGb9FgsxoQDi7HxWQ4fbaeza4yCfAcP7mr6TGBx9nwPR491IEsS69fVzBlYdHWP8dbeC5y78PPfdbPZwPq11SKwEARhYXx0roOrPaNx6yocFhNf2LaKlx5soTDHvoirE4T0kSQJh9XMyupillcW4g2EcXn9ePwhfMEQwbBC+GZQET3cl5AlCb1exqjXYzHpsZuNZNksZNtM6GQ5pQDboNexcnkp1ZX5XLzcj8cb5NKVflavKo974nBLOKzQcWOUoaFpINpScsXyUhyO+EMlwxEFVfn5NoJBr0PWffJ1hMMKahpaTd/N0NA07+67fDuoSDdNi04cjkSCeL1BRkZddHWPMTY2yz/5zYc/MUQsWSOjLt7/6Mrtdp6ZQlVVbnSO8dPXz3DmXA/T097PpP6FQhFCoQgzMz56eye40TlK/+AULz6/AbvNNK/3dDis4PMv7MBUITVuT4Cz53ppbRte0OcRgYUgCLeNTLn58Gw7s75AzNsY9To2NlXwlYdEUCHcP2RZvjnh3bSk61h2M02ntW2IUEjhzNkeHt69koJ8x5wXeF5f9OTh1qZAQYGDdS1Vc94v4A8Tifz8ov6Xf2k79XVFyDdPJDRV4/s/OMz1BbogeePtCwwPzwDRtKVkApjmVeXs2N5ATs5nB2iqiorHG6Svb5IjxzuYnPTg9YY4daabA4eu89wz61J9Cez74Aq9vZOoqjbna8hx2njxufXs2N5w17+fmHDz4cfRlqEAa1ZXsHNHA9l3CYAkoKjw7qcumhZN6Xr5x8c5faYbfyCMxWKgob6Y1SvLKSzMQq+TcXuCdHWPcfZcD5NTHgYGp3njrfNYLQaefXodZvPcKa6hcOR2UFVYkMUDuxppqP/sKVVX1xgffHSViUnPnI8ppNeNG6McO3EDvz908zNBS3t9GYjAQhCEOxy50k3v2EzMIXgSUJLn4Jcf20BRjmNxFycInwMWs4GVK8o4fbab3r5JRsdmaW0boqYmH7st9smDpmm4ZrycOdcDgNlkoHZZIRXlc9dneLxBQjdPC2RZomVNJSuWl94OSFRV5bU3zqb+4u7ievswR461EworyLLE+rXVnD7bnfDjFBVls3nDMkpKnJ/5O03TiERUvL4g27bW8V//8G1cLj8+f4iTp7tSDixudI1y7HgHXl8ISYJ1LdWcv9iLEuPU12IxsHx5GU2Nd/+c7e2b5Nz5Xjpv/u/i4my2bKqNeWoVK+1uetrDh/uvcepMN4FAmKLCLJ54vJmd2xrIzbFhNhuQpOhpjtsTYMe2ev7uR8e5cWOUGZePV187w8oVZTQ1zd2AIBRS8HijG1JOp5W1a6rYsK76M7ezWY0cPd4Bk3EfTkizqWkvp89209UdDVYrKnIJhxSGR2bS/lyiVYUgCAD4gyGOXulmxuOPeRur2cgXd61heWXhIq5MED4/JEli1coyqqvykaToRN1TZ7qZnPLGvV8oFOHCpX5cLh8AOTlW1rdUYTTOvX/o9gQIhSIAOBzmee1Qp4Oqqrz+5jnGJ9wAbN64jNplyX22SJKETi9jMOg+88do1GO1GinIj57grFldCUT/bcfH3Sm/hvf2XWZgcBpN01jXUk1jQ3HcGhtJitbq3G2tBoMOvf6TKXWyHP/2d6t1UVWVnr4JPvjoKoFAGIfDzJ7dK3ju6bXUVOfjdFoxmw2YTAZsNhPFRdls2riMLz2/kfy86En0xKSHt9+9RDgUP0VNUVT8/tDt95DFbMBhN8Vcq6jHW1yaptFxY4QjxzoIhRUqynJoWV1BjjP1FMC7EYGFIAgAXOwcpm90JmZthSRBRaGTp7cuR6+bu5BUEITk5ObYWLG89HZaz5WrgwwMTH0iXenTAoEwR451oGnR39XCwixaWirn9XxTUx78N9tK5zptGPS6Rbn4O322hwsX+wiHFQwGHV/50uYFb1Ot08lYbgZOkiRhMqWWuHHx8gDnLvThD4TQ63W8+Px6LJal747nmvVz9mwvEzeDttqaAnbtiBY9x/rZGg16tm2po6w053ZgdORYBz5fiHgNREPhCG6P/3ZajdlsSKjwe8l8Tnqijo3PcvxkJ0ND09ETyZYqVq8qX7DnE4GFIAgAnGsfYHI29q6oUa/nyU1NZFnjF4IKgpAaWZZpaa683WY2GAxz+mw3rtm7nyaqqsbo2CyXr/YDYLeZWb2qnOys+e1Ijk+48fluBha5NvTz6ECVqmAowptvn2dyKppr//BDK6ldVnh713uheL1BrlyLdgEyGnWsWpH8BVYoFGHfB5cZGppG02DXjgaaGkpipkAtJpfLz8Ur/WhaNJiqKM+jprpgzoDRYjFQU11wO+DyeALc6Io/6yUUjOBy/fy9abUYsS1xrZIQpSgq7R2jHD7SjqJq1FQXsHnjMux284K9T0WNxRJQFJVxl4crPaN0DIwzODHL2LSbWV8AfyiCoqgYDTosJgO5DitledlUFeewqrqY+vJ8TAa9OErMUL5giLa+ca72jNA3NsPwpIsptx9/KHwzh1jGatLjsJopyXVQUZhDY0UBK6qKyMuyLtnP1eMP0to3htsfu6OJ1Wzg8U2N4r0nCItgWU0BdbWFtHeMEAiEOX6ik6efWENuzmdnY9xqmxm6mbLidFrZsrF2Xi1vVVVjbHz2dmBRVpaDOcVd/Pk4ePg67R0jRCIqdpuJL72wAZNJT3COtJtEaVo0AJie9nC9fZg33jrP8IgLSZKoLM/j+WeTr684caqTa61DBEMRbFYTzz69lqwsC6FQJO4O/0LTNA2PJ0B3T3Quic1morDQMa+WxZIkkZNrQ6/XAdEuT8Mjrttd0e4mEIwwPeO7/b+tViN2u9iAygTDIzMcPHyd6RkvBoOOtWsqaVlTycVL/XE7P6YirZ8e+0638b9ePUg4znFtptDrZLavrOb3vvHYojyfoqoMT7n56FwHBy920jU0RVhRUBQVVdNQVQ1N0z5xMidJIEvR9oY6WUank8m2mdm2sprHNzWyZllp3AE/S+X4tR6+885JuocTG5STiq89sp6XHmzBZln841dvIMSp6318cLadc+2DeAMhIoqKqt782Wqf7LwgEf3wvihL6OToz9ZqMtBUWcijGxrZurKKvKzPdjZZSNf7xhib8cTclZIliZa60kVf10J44T/9DdPu2HUkLXWl/OuXdlOaN3d7z1QMT87ydx+e492TrTFvU1Hg5F99+QGaa0vn/bgef5A3jl7lu3tP3vXv87Nt/NqTm3h8Y1PCa06XqVkfv/udd7gxePeBbAXZNl7+97+IQZ/YV9T/+ckh3jnRiqLe/QtzfUM5v/+rj2M2LkyqSnv/GP/2u3vjvr9uybKaeWHnKn75sY13/XudTse6lirOne+hp3eS8YlZLl8ZoLQk5zNpJuFw5PZMBJ1Oprwsh8aGknmteXzCzeSk9/buZU1VAZYF/hx1u/28t+8KU9PRE9Jnn1lHSbETJCnplrP7D7Zy7ES0n/+naUQ7WymKSjAUwWjUs2f3cr76la0UFib3e+7xBPj4QCtDN7tZPfbIKqoq85Dl5F9DukQiKlNTXnw3Bz663X7+/kfHefWnp+d1/+DN9rO3xDopu337QJipmydPsixht5sXLBXq3IVe/tFvfP8zP2edTofZrCcvz0F1VT4b11eztqUKu80cO71ukfbIAsEIP339LO+8exEkCZ1OxmY1kp/voKGuiI0blrFyRSkWc3r/zcJhhbb2EY4ev4GmQX1dUXQ+icUYvfaM8TmZqrQGFqGIgsvrJxxZ+mPAueh1Mt6bOaUL4dZuRTii0DU8xY/2n2f/+Rv4gxFUVZ1Xap+mgaJpKGiEFRXC0YvY1w5f5o1jV1leVcivPraJLSurMGRQQVQgFGHa7cfljd2ydCGeU1ukhEntZrAw5faz7/R1Xjt8maGJ2WgwMY9dKu3WYyga0RhcwRcMc/RqDyda+yjJy+KZLSt4cvNyinLtyJK04D/b9oFxpuMUbcuyxI5VyzLmPZaKWW8w7nvT4w8tWL/+O6mahj8YirsWpy1AJMEPf02DYDgS83GNBt3tDkBLRdU03L7YPweTQZ9UG0R/MDqHIlZXM68/uCDtFSF6Ev3dd08xOO6Kfl7PQyBO2o8kwdo1VVRW5NPXP4Wqahw80saWzbVYLIY7OjZptHWM0NsbDdKyHGa2bamf96ZTf/8k0zPRC3y9XqaqKg+TaeFqBDRNY+++y3T3jqOqGiXF2Tz9+BpMJj2KqqFpyV0/hMPKvC7ol9UU8OUXN7J1cx1WmympQYaaprH/0HWutw2jKCqFBVk8+sgqshzR+oWlPK2A6HvRc8c8DU2DYDBCMJhcmlkoGIn77eoLhBifiAYWNpsJZ/bCnb4riorHE/tkfWTUxbXWQd57/xJVlfn86td3sH5dNUbjXTI9PvWirlwd5Mnn/s+815FIKlHoU8Ha9LSXwaFpLl3u5423z7N6VQVffWkLzavLkefowDUfmqYxMDjNu+9fJhAIY7OaWL+2muZV5bffowv1NhWpUAtE1TSmZn383Qdn+YcDFwml8RRH1TTUiMKlzmF+59tvsmN1Db/9wg4qCpwY9EtfVBtR1AU7Yltq0YvBMAcvdvI3752ha3hyXsHEfGha9N+uf2yGP3/zGO+dbuMbj21g5+oaHFZzUl+A86FqGjcGJ5iNc4Grl2U2NCxcsZcg3Ms0TePjCzc41zE476BiPiwWA+taKmm9PsT4hJvLVwboH5iiIN+BXq9D06K78B/uv3b7Giknx8rWzbXzKoLWNI2OrrHbXZkqyvNuXhyn7SV8xuDQNAcPX2dmxocsS3z5i5vIzU29O41er8Nk1CHd9aJMQ1OjmQO9fRP8wf/aS36ena/+wjYef2RVwoHUyKiLI0fbGR2bRZYlnn26hdIS5+1/t6WuCVZVjUDg58PqJEnCaNRhMCR3yWcy6WNu7muahs8XYnTMBYDDbr7rLJF00enkm21yP70i7eaplEYoHCESUensGuO//8+9/O6/epJNG2rmfP2api1YjY/RoMN4+30WvahXFJVIRCEYjHDmbDceT4Bf+foONqyrSfn73h8Ic/FyH+fO9yBJ0NRYzAM7Gxcly0UEFgsgFI5wrXeU//L3Hy54OpCqaRy61EVr3yi/9YXt7FlXj9V0t1+6xaMoKhEl89PhEhVRVIYmXfzg/bO8f6YNj3/hTrwAuoYn+f2//5Bnt63kFx5aS2WhE1lO/+nFpMvLyJQ7bvCbm2WlvODuQ5hu0W6m9IUiyu00P0WNnu5wMz9XkqKFqTpZwqDXYdTr0GfQaZsgJGPWF+QfDlzEFefULxmSJLFxfQ0fH2hlfMKNqmocOtxGY0MJWQ4LAD5/iGPHbwDRbjzNqyrJy5vf4EqfL0RX19jtFrWNDcU47OYF+32MRBT27rtM/0B0MnhTYwnbttTdcWGf/CX5zu31fPnFTRQVffZzKhJRcLn8dPeMs/9gK+cv9jE+4eEvvrOfqWkvX/vFbejnecEVUVT2H7xOx41RAGqXFbJ1cx2ODKopkOVPdrvKz7Pz4vMbePThVUk9nsVsiHmhqygqMzO+28XbWVkW8vMXbnDq6lXl/Oa3HiI//845ShrhsMLMjI+OG2PsP9jK1dZBAoEwbk+AH//DSepqiygsiD9kUq+XycqyzGsdfl+IQDA8r11/k0nPk48187WvbgdAiSh4PAF6+iY5duIGJ091Mev2c71tmMNH2llWU3i75W8y1JunFW+/exFNg5wcGxs3JN/KOVEisEgzfzDMwUud/I8fH4ibWpJu4zNe/scrB+gbm+Gre9bitMduKbfQIur9d2IRjihc6x3l+++e4vi13kV7faGIwk8OXWJocpZff3oLTZWFab8Q7x934YozaRugvqwg5t8pqoo/GGbWF2RowsXl7mHaByYYGJ9hfMaLNxAiEI6gkyUsRgM5DisleQ7qy/JZXVNCfXk+2TYzdotpUdK+BCGdFFXlrePX6ByajJmClYrS0hyWN5XS2T2O1xvk2IkbfPGFTWQ5oheyp890MXszB95uN7Fze/28H7v9xgiDg9O3Owe1NFeQnT2/C6t5u7WLr0Fbx8jtnVmjUc8LX1j/iWnSqfzmGwx6HA5zzN78BfkO6moL2bN7OX/67Y/42ZvnCATCvLfvEju31VNXWzTnc2gadHePc/psN9MzPgwGHU893kzxXYKZpaTTydjuCHQiEQVN0xZkboHXF6J/4OcbqNnZFgryF254qkGvIyvLctfXUliQRUN9Mdu31fGnf/4hh4+1EwopXG0dZHTURX6eHZ0u9rusoa6Y3/+9F5DmcVrw8o+Os3ffpdtND+KRiAb9d645P99BdXUBG9fX8FbNRX7w8lH8/hA3usbo7Z1IPLCQon80DbyeICdO3aCzcwxZlmhqKGbXjrtPeV8IIrBII18wxAdn2vlfrx5MaDdbkiSMehm9ThfdkQbUm8dkoYgSsxDx07yBEK/sv4DHH+SbT24mN8u24D3B70a5z1KhQhGFK13DfGfvSU5d70soL9GgkzHodehkGUn6ed1M5Oau/nwf69jVHjz+IP/shZ2sqilGr9Ol7Wc7MjWLZ44Px5qSz07vVVUNTyBI/9gMx6728tG5DjqHJmJeXCkKhMIKLm+AnpEpjl/tBaA418Gu5mU8vqmJ6qIcsm0Lt2MqCOk2OO5i3+nruLwLt5G0ZVMtJ0934fUGmZ7xceFSLyXFWRgMeg4cug5Ed6lLipysWjm/lMVIROHKlUEGBqOnB+VlOVRV5qe9vkKvizYeCQTDfPjxNQYGoxehG9dXs3pVOaY7BvgtRgqRJEl88YWNvP7W+Wgajz/MuQu9cQML3c3XEAqFOXy0nRs3TyvWrK5gTXNlxs1s0Otlcp1WLBYjfn8IrzfI+LgbRVHTngoT7T41DkT/bfNy7TEnhC8WZ7aVbdvqudY2zPDwDJoWnWbe2FD8ydf/qa8Z3c0Ti/n8G5lMBqQ0VH/bbCZWryqjsb6IC5f6mZj03G5qkBgJo0GHqqr0D0zx7nuXgWhAvW1LXbQ5wiJZ9MDCajIsSrvUcETBGwilLf99LqFwhI/OdfDHrx2ZV1Chv9nhKdtmJsdhpTjXQV6WFavJiCxJtwvhR6Y9TMx4cXn9zHj8+IPhuB++3kCIvSdb0csyv/rkZnIdad59modwRI3bGSzHbsFpn98vL5qGPxRmcGI2jSucv4ii0to7yl/vO82p6/3zCgTsFiNOu4Wsmy1lC3PsOCwmDHodEUXFGwgxPuNhdNrDtCda5O72BecMIC91DfNHrx3mX335QZZXFqbtC2Jkyo0nTptZgIo70qA0TSMcUegZnebAhU7eOHqF4ankp9eOTLn5hwMX2XvyOs/vWMUXtq/MmHohQYgnGI7w+tEr9I3NLFghJMCK5aVUVeUxODhNOKJw6Egbu3c14fWGuHApOrvCbDKwfVv9vCZtAwwNz9DaNoTbEz2tXLtm/ilUiTAYo+mOFy72culyP35/GIfdzJOPN5PjXJouc7k5NoxGHcFgBCWiMHGz8DiW6NRomWvXhzh3vgePN4jNZuLhh1ZQUpxZpxUQvcDPyrJQu6yQK1cHCIUVhoanGRl1UVaak7bn0TQNl8t3Oy3M4TBTWuJctMnt8RQWZN0ehAjRlMElrqmP6c66lHAoklRXMUmK1mS5PQE+2n+NkVEXer1MU2MJO7bN/xQzHRY9sNi8vJKV1cUYkywimq+ekSk+Pn+DmUVIR1JVjbPtA/zV2yfnTH/SyTIFThsN5QVsXl7J+oZyKgtzMMf4MtC0aA78tb5RTlzr5VLXED0j0/iC4bveHqJdbfadaSMny8pLD67Bblm8QTWqqhEIheN2O3lkQwPPbF2BYz6D1jSNK90j/Ie/fi+Nq5wfVdMYGJ/hJ4cucfJa35ydPuwWExWF2WxoqGDriipWVhfjiDEkSNPAHwzROTTJmfZ+zrQN0DE4wZTbF7cj0aWuYb679yT/4ou7qChwplzgpWkao9NuPHN0SCu52XpV0zS8gRBn2wf4+w/Pca59IG27jB5/kL//8Bznbwzyrae2sL6hHMsCdqcRhFRd6xnl6JUe3L74gXmqjEY9WzbWcvXqIBOTHq61DjEx6aGjc+x2kW5WlpltW+rm9XjhiMKZcz23LwizsyysWVOJMzv9qTJGgx6vL8i5870MDEwhSbBzewP1dcXzmquwEDzewM+nmEsSOn38TRqDXkcgEOHEyU5udI0hSbBpQw0rlpctaAetVDizrbQ0V3CtdRBV1ejumeD0mW7yH3OkPG38lmAwQm/fJMMj0cLtgnw7y2pip80uJr8/ROSODqXRTmpLuKA4wmHldscug1GX1O+FJEkYDHq6u8f5cP9VAIqKsnlwVxPORQ7gFz2w2NBYwbPbVmJLc7/eTzt6pYczbf2LElj0jU3znb0nGZmKv6tuNupZVV3ME5ub2N1Sh9M+92mCJEG+08Yu5zJ2rl5Ga98orx+9wtHL3YxMu2NG4JOzPt46dpXy/Gz2rKtDr1ucD/BQJDLnSVF5fjZVRTnzCng0TWN0Jvnd8FS4PAHePdXGgQudc7b8LC/I5oE1tTy/YxVVRTno5mgXJ0lgNRtZvayEVTUlPLlpOR+e6+D9M210DE7EDcwOXeqivCCbbz21BYfVlNLpXyiiMOsNzjl7Ju/mBYfHH+SDsx18/91TDE2m/xRJ0zSudo/w33/0Mb/57DYeXFuL1ZRZaQaCAOD2BXn7xDUGJlwxb+OwmOIOnUzEhnXVvPPeRaamvQSDES5e7ufipX5UVUOnk2lqLKWi/LMpi3czODjNufO9TExGd+o3bayhvrZoQS709TqZ8xf7uHJtkFBYobAgi90PNC3ZaYWiqBw52oGiRL+jDHp5zhoJnU6mtW2Yjo4RgsEIeXl2dm5vyLjaijtlZZnZuL6GA4fbGBiYYnRslv0HWykpcbJ6Zfmc6VuBQJjJKQ9ZDgt2+2e/ZzRNY3LKc3NGgoYsS5SW5FC3bO5alYUWCIRpvT50u/ZIliWKCrM+e8qfAScYoXCE/v6p23Uqzizr7fqpRIXDCm/vvcjsbACTSc/K5WVs2rAsncudF1FjkSJvIMSrBy/SMRA7txyiKWA7m5fxtYfXs6I6uV88SYIVVUXUluRSV5bPKx9foHskdtepgXEXrx+5Qk1JLg3li7OL4A+G8QTif5E67ZaMT3MJRRTOtvfz4dn2uPNOJKChooCv7lnHQ+vqkroIliQoynXw0u411Jfn8+P9Fzh9vT/u87526DLNy0rYs7Y+bjHaXGa9AXzBuVP3chxW/MEw+0638e03jy9oYwINGJqc5c/eOIokSzy0tg7TAp9wCkIiVE3jRGsvZ9sH8Mc4Pc62mVlbX8aBC51pec78fActzZV090zg9QY5f6GPa62DaJqG0WjgoQeXx73/rda0Pl+Io8dvcPXaYHSd2RbWr63G6bTGbLWpqtpnTlJDoWiNmCRJ6PWxG0q4vdHTivGJWXQ6md0PNFFTU4D+LqcEqWwoq6pKOKzc9TWoN9uI3uoM9ZOf/XxQXHa2lVUryuI+ts8X5NLlfkbHXOhkiW2b62hqLFmyE5f5kGWZqso8nnh0Na/85BSzs36uXBvkBy8f5dE9K6mvLyY7y3KzlayEoqoEgxF8vhCzbj9DQ9NcujLAk48309Jc+YnvmWhtSoiz53s4d6EHiHaDamosWdCOUBB9L37653xrAGIwFMHl8tF6fYgDh6/jmo12OystzaGiPG/JBgpr3KyZvblmTdMIhRXc7mh9ygf7rzIwOIUkSVRV5lGaRLqapmoMDk7T2T2GBJQUO3l0z8olqf8R39YpOts2wOFL3XEvAo16HdtX1fAbz26lsjD1/EaT0cAXdzVjMxv5s9ePMhIjv13VNK71jbL35HVK87IWJSXKHwrHrTGRJMiymefd2m+pDE/Osv9CZ9zADWBZaR7ffGoz21ZWpzzNV6/TsbGx4nb6z4lrvTFPLgLhCN9/9zSrakooyY3fQi8elzcQ93QEQCdLmA16Dl3q5i/eml9QYTLosZmNmAw6ZFkmoih4A2F8wfkPnxuZ9vD9d0/htJnZsqJKFHQLGWNs2sMHZ9vj1hY9tLaOQqc9bYEFwI5tDRw83IbXG+TylX5mb074LixwsHZNZdz7+nwh2tpHuHSln+MnO5m52WLWbjPR3TOBzx87vVbTNMbGf35C6fEEePf9y+h0Mnm5NjZtWBYzr35kxMWtvv011Xls3VIXsztRKhvIg4PTHDh0/RNdpm5RFBWvN0D/wDRnznXfbo1qtRrZvrWe6qr8uI99a86HpkF5WS6bN9UueYHyfGRnW9m9q4nJSQ/7D7YyPePjWusQPb0TVFXmUVGee3uoXzisMOv2MznpYWBwmukZL6qqsXNHw+00YFVVGR2dpX9wisHBaV5/6zx+fxidTqa+tojNGxd+iOr4hJuPD7Ti+MSuvoYSUXF7AvT2TXL5ysDtAmirxcgTj64mO+sunTIX6StFUVQ6u8Z5571LQDRI9/lCDA3PcK11iP6BSTQNiouyWLe2OqmTsIiicr19GFXVsFiMrF1TSfPqivS/mHkQgUUKXN4A756+zpgrduGXLEs0Vhbyq09sTEtQcftxJYknNjUx4fLyF28eIxij2MftC3Lqeh+bmyrYurI6bc8fiz8YiRtYmAz6mwXqmRtYBEMRLnUOcbK1L+7t8rKsfGV3C5uaKlMOKm6RJIlV1cV8+YE1TM36uNI9EjOtrH1gnPdOXecbj29M+vNx1hfAH4p9QQHRgOdM2wDfeecEU+7YQYXdYqSiwElZfjYleVnkZVmxW0zodDLBUIRpj4/hSTd9Y9N0DU3i9gXjXkhomkbf6DQ//Pg8pTfT5wRhqUUUlYOXOrnSPRIzhbAk18FLu1t4/3RbWp+7dlkh9XVFjIy6cN1M89DpZLZtrcM+xxwF16yf9z+6wr4Prnzi/x8cmuGVn5xKaB3TMz7+7C8+AmDlijJWLi+LGVjcuig1GvU8uKuJ6sq8tEwW/rTWtmFa24bnfXtntpUd2+t5/gvr5tzJvvURbDDo2Lql9rPdhTJYcXE2Lz6/AbvdzOGjbQwOTuPzhWi9Pkzr9fj/XtnZFmx3pNsqisa5C7388JUTzMz48PlDyLJEeVkOe3Yvp6Y6foCWDn39k/z1Dw7P67a5OTa2ba3joQeXL2nnrkhE5ez5Hs6e77nr38uyRElxNo8/upqNG2qSPglTVQ1JkigrdfLYI6uX7ERNBBYpONc+QGvvKKE4FfwOi4mv7G6hsSL9g0kk4PkdqzjXPsjhy10xb9c7Os2RKz2sqimeX8F0CvzBUNwOQ067BaMhfa1SF8LItJvj13qZcvti3kaWoik621fVpP0kSJIk1jWU8/D6Bkam3IzNxA5c3zh6lSc3L6c4N7m+4b5AOO77F6J9+v/irWMxT29sFiMrKotoqStlTW0p9WX55Dqsd/3i9fqDdAxOcOp6PwcvddExMB63NXFYUbncNcJbx6/yzSe3fKI1pSAshe6RKQ5f6mJs+u6/l7Ik8cLO1VQW5hAIp3eKr14v88DORs5d6GVmJvr5ZDYZ2L0rfhpUJmioL2LDupp5DyBLJ0mKTua2WAzkOG2Ul+WyelU5ex5c/qlBa/HVVOWzaX0NeblLUx+SDEmSKC1x8sJz66mrLeTs+R66eyYYH59ldjZAMBhG1bTbE60ddjN5uXaKirKoXVZIVWX+J+Y6qKrG2LgbVVWjnadqCtj9wHJ2bm9YkIBx/q8zWmRvsRrJcdooK82heXU5D+xopKAgK6NOvGVZwmDQYbOayMuzU1mRy/p11WzasIy83NRSyaxWI1s311Fft3S1LuJbOknBcIQjV7rjXvTpZImWulIebKldkDVIkoTdbOKXHl7HhRuDMYsE/cEwV3tGaBsYZ0PDwh6NefyhuAXzeVm2mB2wMoGiqHQPT3G2fSDu7SqLnOxeW0fBAhUgGvU6drfUcq59gCm3L+bF9+CkiwMXO/nK7paknscfChOeY0p6RFFpH5j4zP+v18lUFjp5cE0tu9bU0lheMOeFv81ioqWujOVVRSyvKuLHH5/nTPtA3OLxWV+Ao5d72LaymnX18+vRLwgLwR8Mc+DCDVp7x2KeJDZVFPD4pib0OolgmgMLgPq64k/8ntXXFSbViWdZTcG8ing/LRxWuHx1gLb2kZi3qSjP5ZmnWm6nHEH0ZKOyMjfuBZ4sSWzdXEderh1JihbcxpKdbWHn9oZ5tU+NXsjpsdmM5Oc5WFZTQHlZbtyuesVF2Tz1+Bqm75gpUF9XRH198ZwXqetaqjCbDKiqltTAwewsCw/uaqR2WfTn2thQgtWW2gZWdpaFHdvqaV5dQV//JEND00zP+PD7w6iqil6vw2o14sy2UlSYRVlZDjlO6yeCBVmWaGos4atf2YKiqGRnW2moK6KpsWTebY5Lip3Rf9eZ6L9rU0MJ+jg1l1aLke1b6yguip96JutkjAYddpuJ/HwHNdUFFBdlx921Nxr1PPLQyts1NiXFznkHIGtWV6DXy4RCEYxG/e12sXfataOBioqcT+b4SRI6WcJojA50LC7Kproyj4KCzxaXl5Y4eeKx1UxOerDZTOTmfDbo2Lm9gcryvNsngzabiQd2Ns7ZMbKiPJenHm9matqLwaCjvCx9GQGZe4WX4XpGpubs3mPU63lhx2osaUqTuZtbBd0bGyv4+MKNmLfrHZ3mUucwa2pLMSxghyiXN8CEK/Zwl6Ice0YHFi5fgKs9I4zHeQ0A21ZWs6wkb87uT6kozctiU1MF13pHYwawqqqx73Qbz29fldRufiAUnrMj1N2YDHrWN5Tz3PaVbGqqJMuW2EmYyaBn5+oaHBYT/tBhLncNx21+MDDh4qNzHaysLhaF3MKSae0d5fjV3ph1RkaDjpd2t1DgtAPSnPVLyRgYmPxEn/s9u1ck1Xa6qaGEX3hpM0WFieVze7xB/vbvj8QNLGqqC6ipTjzYkWWJB3c18eCupjlvm5Nj4+GHVib8HPNVVprDl17YmNR9t26uY+vm+bX+vZucHBtPPNac9P1jkSSJ7CwLq1eWs3qegxTvpNPJ0eAqhd3wivLceXcvg+iF8p7dK9ize0XSzxmL2WTgmadakrrvxg01bNxQE/PvJUnikT2pvT8rK/KorMiLe5tH96xK6rGT/R2dj3sjSTADXewcjntaAdFd7XUNC7vDKkkSJqOOJzY3xc2zn/UG6BgYZ3wmmYmO8xNRVGZuDnyLpSjHvqCBVqomXF4udA7FvU2uw0LzspIFHz4oSRKbl1fdniERS+fQBB1Dnz1RmI9AKJLwlHSrycDjmxr51tNbeGhtXcJBxZ1a6kr55Uc3kOOI3z/fGwhxpXuEzqHJpJ9LEFIx4/FH0/cGY/+ubW6qZMuKKgw3dx6DaQ4sNE3j8LEOvDfnZuQ4rWxMtp1k5mSGCIJwHxGBRRLCikJb/xgzcQpZZUliy4qqBZ/XAdGhe8uriuJegGpA37iL7uH4XY5S4QuGmJyNnbYDUOh0pK3QOd1UVWN8xhv3wgGgvryAigLnoswGKS/IpqYkN+4pTyiscOJqb1KPH44oCQUWZqOeZ7at4Fce20jzspK05NRuXVnNQ2vr5uwUNjQ5y5m2/pSfTxASpWka528McuJab8wOgNk2M1/c1YzTfqv7jJb2VKjBoWmutQ7dblu5ZXMdebm2jMofFwTh800EFkkYm/YwNDlLKE4KiSRJbF1RtSjridZaGFlTWxr3dkMTLnpHpxZsrL3bF5zzFKfQmbmpUP5QmN6xaWbjnLgA1Jfl30x1WHgGvY7llYVkxSm6jygqp9r6kvq5KqoWd5jhJ9ci8/SW5fzSw+upTGOHJqNexxd3Nc/ZWGDGE+B639iCTzkWhE8bmXJz5HI3vaPTMW/z8Pp6VtUUfyJATmdgoWkaHx9oZXRsFk0Dk0nPYw+vWtKCWUEQhE8Tn0hJGBh34Zqjl7/ZqKdpATpBxWI06Fg5x+A9ty/I8KQbf2jugWjJmPUGGI8TWGTbzOQ4LBk7w8LjD9Izx9yKaMFyDtkppP8kqq40H4c1duGeqmn0j80kNWVeUdXbRV/xyJLEpsZKvv7oBsry0z9ttqYkl5ba0rjZGYqqMjwVbVcrCIsloqicaevnZGtfzM2ksvxsnti0HIfVfPv0QNNIa1eoM+d6OHSkHd/NwHrLplpqlxUk32EvA6YOC4Jw/8nMreMMNzQ5y+wcu6YVBdnYLIvXN9mg01FXFr+HtKppTMx6mZr1Yy1I/9qmPX6GJmdj/n1ZfjaOO3piZxpfIET/2Ezc2+Q4LORlWRclDeqWyiIn9jneS/5ghJ7RKXIc8SfIfpqqamjzGFhXnOvgN57dSnmBM6HHny+dLLO7pZaDlzrjrmdy1kv38BQrq4sXZB2C8Gk9I1McvtwdcxCpBDy9ZTl1pXmf2TRJpsZiYtKN1xO83QVoZsbHpcv9fHywlb7+SVRVIzfXxgtfWI/FYszYz1NBED6fRGCRhPFpd9whcABVxTlIi1gdJ8sSBdnRNKN4nUimZn1MzXopL0jvrrOiqky4vIxMxQ4syguccXfel5o/GI67foD8LNvN4GiRFkV09keW1YwsSTHTlhRVpWd4irV1iQcW8xmE/bWH19NUubAncBsbK9DrZEJq7BRDlzfAwIRrQdchCLcEQmFOt/Vzur0/5u/eiuoidjUvu2vwn0xgcfTYDd7/6AryzQ+ZYCjC1JSHGZcfRVExGHR85Yubqa8rSqoblCAIwkISgUUSpr1+AnNMKy7Ny17Urhu3ukMVZNvoH4994TXrC+BagBz1WW+AvrGZmBPAASoKs3GkeZhcOgXDClOzsYfiQfQifzEK8u+kk2Xysm0YDbqYQeOtNKFEaTDn+7S2NI9HNjQs+M5obpaV0twseuLksXsDIcanPSiKes9MvhXuXe0DExy42InLc/e6K4NO5pmtK6ksyrlrrUMyNRaTUx7a2kdQ7tJUwWo18uUXN7Jn93LMZkNCv5N5eXa++pWtPHmzjWlOjo2cJObwWMwGnn92PTu3Ndxe01IMvRMEITOJwCJBEUXF4wvFLdyG6CC4xd5L0skyOQ5r3MDCGwjhjTMZO1lTbn/c+gRJgvL87LRPqU4XVdXwh8J4AvEDRrvFtCTF506bOW5tiqJqceeHxKKTJeba9MxxWBYlhU2WJWpL8+MGFqqqMesLMOsLzNmiNlmtvaP8zp+/EXewUjqEIwoTC9j+OZZpt5+/evsErxy4cNe/18kyBp2MyajHYTbhsJspctopzcuiujiP6uKcRQ+ul8KsN8DJ1l4udQ7HvM2WFVWsbyjHarp7p7t4s1liKShwUF6Ww8Skh0AghF6voyDfwfKmUh7c2ciKFWVkOSwJ/z6ajPqEZwjcjU4nU1ripLTEmdLjCIJwfxKBRYJ8wdC8CvKc9sUr7r1FJ8tzFhX7g2F8wfgXz8mYdvvojhNY5Gfbyc+2Z2zhtqKqeHzBOQuZrWYDxiUY0OawmuPWdaiqxpQ7/mnL3ehl+XbKRczHXqg2Yp8iIc0rRc8fiuD2BxcssPAFw9y4j+dlRBSVocnZuPVQkhQt2JdlGZ0sYdDrMOh1mAx6HBYjyyuL2LKiis3LK3Ha77/dak2D1r4xPjzbEfPUwW4x8cTmJioKstMadD+4q4n1a6uIRFRUVUOSQK/XYbEYcdjN6PWyqKsQBCFjicAiQeGIctcj6k+zmhZ/R0+SmHM3PRxRkpq0HM+t+oqBOCcly4pzycuyZuwXoqpqBCNzB4xGvX5JgiOTQYcu7tGCNmd63t3o9PKc7Sojiro4DWSkaJH4XAKh8Jw1TkJqNA0UTUNRFcLwiRS8YaB3dJqDFzspzLGzZ109T29ZMecgx3vJ+IyHI5e76RqOHWA+tLaO1TUlGPTpPdly2M04lmBjShAEIR1EYJGgsKKiqHMHFnr94l98SpKEfo4vOUWd3/oTMePx0z4wHjdgqS3LJy9rYXaY00HVtDnT2+BW6tDiB0d6vS5uUKZpEEoin9tkmDtQ8gfDi9KaUgKy57H7HVHUtA8eExITDCsEwwouX7S26sCFTn5xzzoe2dCAMc0X2otNVVVa+0Z5/0xbzFSm4lwHD62tozjXkbGbJYIgCEshM/NSMpiqavMaRKZfgqFF0jyeV1G1pPJ+Y9G06LTqS12x85B1skRtad6Cpa6kg6ZpKMo85jksUWChk+P3GNPQCM9j/Z9mNRnmvBD0+kMsVtN7xzxaNCuqRiSS3uBYSI6mRU8zrveP8X9/coi/ePMYMx7/vGajZCJN0xiYcPH+mTbG49QsPb6xkZXVxciS+AoVBEG4k/hUTJBelufV4i8yj3SpdNPm8by6mznT6aJqGsNTs1zrHY15m7L8bIpy7Gl93nSTJAnDPFKc1AQmVaeTomhxL+0l5rf+T7NbTJjmqBmZ9QXQYFEuFo36uQ9RVU1F0URgkUk0DSbdPl49eInv7T2Fyxu4J4OLUEThUucQH5+/EfM2K6qK2LGqhlyHZVHbTguCINwLRCpUgvS6+QUWYSW9dQzzoWkakTmeV6+T01oj4PIGuNo9Gnd2Rn1ZPkU59oxOGZBvFqjORVHVJQksIooS90JNkqJdXxJltxjnvJ/HHyIQCi9KiothHimEsiShW8D3kiRFB04u9NtV0yCiRgt0F5teF3uDQbv5HxoaqhoN5Ob7lvcGQuw92Up+tpVfeGjtkjQ6SJamafSOTPP60Wsx22abDDoe3dBAU1VhRn+eCYIgLJV751M/QxgNunldmHsDi19cqmrgnaNdajSwSM8FoqZpTM76uHBjMOZtZEmiqbKQ4tzMLuyUJWlebWSD4Ujai9/nwx+MxK2Nkea5/k/LcVjn1Tp0fMZDlnXhC0oj87jI1snynLVEqSjKcbBzdQ2OBX69bl+Qi51DtA+ML+jzfJrVZGB9Qzn15QV3/XtFVQlHFHyBENOeAKPTbqbdPoJhhUAoHHcTAWDa4+ej8zdorCxkc1PlPXMB7gmEOHm9j/MdA3f9e4noEMeNTRVL0pxDEAThXiACiwRZzUYsRgOSRNxdvBmPf/EWdZOqqsz67j7I6RaLyYDVfPee64lSVI2hiVla+8Zi3qYox05NSV7G973X62QcVjM6WYpbg+ILhAnFGQK4UNz+YNw0N0mSyHEk3vYzb56BxfCkm9rS/IQfP1HzCdp0OnlBT0/K8rP52iMb0j6d/tMGJ1x8d29k0QMLm8XInnX1PLtt5bzvM+3xcbV7lJPX+zh+tYeRKXfcttXX+8Y42drHqurijJ1dcydVVekenuL1I1diphw67RYeWFNL3SL8HgiCINyrRI1FgmRJwmE1z5kLPunyLVK5688pisqMO35AYzcbsZvT80U/7fFxorUHf5w2p40VhVQs8AVaOkiSFO3RP8cutccfnHPHdiG4PH7CcQqWdbJEfpY94cd1WE1k28zo5ij6jze0Lp3mc9JnMujFjvEiy7Fb2bG6hn/xxV38yW8/z3PbV5ETp4NXRFG51jtK13Ds2TZL4i6nJ5qmMeMN8OHZ9pizeHSyxNaVVWxoqEh7e1lBEIT7iQgskpCXZZlz139wwrVYjXSA6JdjMKzE7WQC0WJdRxp2EFVVY2TSzdErPTFvo9fJNFQU3DP97c1GPQXZtri3mfb48QTSP7k8HkVRmZj1xd3NlyWJopzEAwtJkijJzZqzG9NiXCBqzO+kz2zUY7dm/i74/Ui++X759We28tWH18U97eoenqJndCqjirjvlsaqqCodAxPsPdka834leVnsWF1DRZFzAVcnCIJw7xOpUEkozs3CYTExHed0oGd0mmgfn8XJL1ZUjbEZz5z9/XMcVnLTME/CFwxxsWso7lC80rwsGsry74lUCIjmnpflZ9MxOBHzNhMuL+6bE7oXK3d82uPH7QvELRrX62Sqi3KSevzyQidZNjMz3thpdNf7x1A1bUGLptGi/77xSFJ0+OR82tIKC8dhNfHk5uW0D4zz/pn2u95matbH6JSbcETJmCLuW2mst9yqE3v96BWmYnyeG/U6tq6oZl19+ZK0mhYEYX6C/hD9HcPMTnoSvq/RZKC0tojcoszKsBjtn2Csb5JwEpkSZpuJ8rpisnIT33RMRWZ82t9jSvOy5ixkHRx34fYFcc5j4Fc6hBWFjsH4udqSBHlZVnKTyMW/k6ZpTM362H++M+7tVlYXU1d+7+Qj28xGKgqdcW8z7fEzOesloqiLlhLROzo9Z4qQ0aCnqjg3qcevKnTitFvoG5uJeZv+sRmmPX7ys+Kf6KRGYyDOGiCaBpWXZcVsTE+dkJC8vCwrj21s5ODFrrtuaKiaxpTbh9sfJC9DAgur2cidmz3hiMLFziEOXoz9WbasJI8dq2sodC7ul7MgCIlxTbr5we//jFP7LiV839xiJ7/8H1/gsV/asQArS97+fzjBz/78A1wT7oTvW7W8jN/6n1+leUfTAqwsNpEKlYTyAie5Wda47ShDESXubId0C4cVrvbEfz6b2UhxruPml2sKzxVRaBsY50rPSMzbZFnNrKwpvmfSoCBa1FpTkhu33kBVNfpGZxa1OL9zaBK3L3b6lSRJlOZlJX0SVVHopMBpj9tGORyOcL4jdvevdNA06BqejHsbh9VMca5jQdchzI9Br6M0L4uy/Ng7fB5/KDq5PUPYTD8/sdA0jXGXl1cPXoxZN2UzG9m6ooqW2tJFXKUgCMmwZVkwJXmaHQlHcI3PpnlFqdE0jemxWQLe5NKvDSb9op9WgAgskpLrsFBVlBO3gFTTNI5f7V2U9Wiahscf5FLnUNzbleRmUVmYk1IKj6ZpTHv8vHvyetyc//ryfFZUFmJIU2vbxWAy6KkocFLgjL8r3z4wzthM4ketyQhHFK73jeKKk6aklyXWp5CmYbeYqC3Ni1t7o2gaRy73zHueQTJc3gD9cVLrAJw284J3axLmz2w0xA30whGF8BIMC43FYjbePq8IRRQOXerifMfdPzcloKmykJ3NNThETY8gZDyz1YTJYkxqBlE4GGZieHGalMxXwBtkatRFaI4xArEYTQay8kRgcU+QJImV1UVxd4hVTePk9T48/oUv9FVUlda+MUam4x+VlRVkU12cXB7+LWFF5XL3CCdb+2LexmzQs6q6mGUleSk912KTJIn8bBsrq4vj3u7G0CT94zOLMs9iYNxF98h03NoZg17H5hWVKT3Pqupich1x3s+qxvkbA0zOxq+BSMXl7mECcTqMAeRlW++599X9TCfPY35K5tRuYzMZQJJQNY2BcRevHrwUs3Ypx2Fl28oqllcVLfIqBUFIhk6vw+60YjAlniobCoQZ7ZtEWYI5VbGM9k3gGp9NqgGGJEtYsyw45tgoXQgisEjS6poSyvKy4u4SD4zPcLqtf0HXoWkagVCEd09dj7ubbDUZqC3JSyk1SdM0XB4/rx+5ErfFbFVxDuvqy8iyLfxAtXTLz7LRUleKIc4QxBmPn4s3hphy+xZ0LZqmcaK1j+HJ+MezpXnZrEjx4mdFVSFlBdkxpzFDtLD60KWulJ4nnoMXO+MWqJsMesrznSLXPYMoqjZn0DufaeqLxXrzxCIcUXjz2BV64rSXXVVTzAPNtZgypD5EEIS55RY7sToSv/ZQIirTYy6mMygdqufaIFMj8U/xYzGaDRSW5yUVZKUqcz7x7zFFuQ5W1RTHbXsZiii8fuTKgk7h1rToMKpT1+MHMOUF2ayqKU7pSzKiqJzvGORse+znMhl0rKktZWVN/F3/TGU1G2iqKKRyjg5Lx6/10jk4GXdoXaqGp2Y509YXN4CRJYkHW5al3HkrN8vGmmUlcZsShMIK7566viD1JSNTs5y63h83OM7PtrK6pljMEcgQmgaBUJjhqdgnpVaTIaMK7S03v2Sv94/xzonY7WULb05fr0rxhFcQhMWVX5KDNSu5BjVel4/eqwNpXlFyQsEwNy72Mjkyk9T9LTYTJcsK07uoeRKBRZJkSWJXcy1leVkxG8qqqsaFziH2n7+xIGu4VVvx8kfn46ZcGXQ6GisKWVmd/K62pmm4vAF+cugSwTiTp8sLnGxsrCDHnnpL26UgSRKVhU62rayOW8zcPz7Dx+dvML5AtRahsML+C51c7R2NG7xk2y08trExLc+5Y3UNJXmO2O9nTaOtf4z3z7SnvdZi78nrcWewSES7sbXUlaX3iYWkhSMR+sZmGJq4+46aJEWnVdsyqDWwzWwkHFH44YfnY7eXNehYU1vCjtU1cw6OFAQhsxSU52JLspGJe8pL27nuNK8oOYM3Rum63I/fE7u+Mh6L3UJV09I0nRCfmiloKM9nY1MFtji7xV5/iH84cHFBOkRpGrx9/BonrvXEvV1JnoPNyyvJS6FVqKKqfHSug4tdwzFvYzToaF5WQkttaVLFU5kiN8vKxqaKuHMhNA0OXOzk8OXutNfRaJrGxc4hPjzbwcRM/JqG3S21VCfZZvbTlpXksa6+PO7QM18gzJvHrnK9L33v57b+MfaebCUSJ7c1y2ZmTW3ZPdVl7H6madG5Oe+daovZUclhMZGfbcuoVCKrycDJ6/0cu9oT8zaleVk8vK6eQqfoPiYI95qSZYVJFyx7Z320n+thdmpxmrPEokQULhy8Rk9r8p0Ys/LsLFtdkcZVzZ8ILFJgNOh5cvNyqotzYtZaqJpG+8A4f7PvNN0x8nmToWoaH57r4Ecfn497gmAy6FlTW8qmpsqku0Fpmkbv6DQ/+vh83ILlqqIcdjUvS8sAvqWkk2WWVxbywJpaTIbYaTdTbh+vHrzI8Wu9aWupqWkarX1jvHrwIu03h9LFUpBt44u7mtM2tMug1/H4xkZK4p3CaRqdQ5P84IOz0enyKZpwefnbfWfoH5uJW+Nblp/NQ2vr7jo5WVhct4bKvXb4MidbY3e+K8vPpiw/O6OGyqmqxg8/PBczPdVqMrChoYKNjRX39OaIIHxe5RRkUVSeh9GceAqmElEZuDHCtZMLk2UyX11X+jn70RWmx5Kvr6ioLya3cGk6KIpv6RQtK8nj2a0r4g7CC0UUjl7p4Ttvn+BK93DKaSShcIS3jl3lu3tPMjhHYW9NcQ5PbGoiL4WLfUVVefnD83EHqNktRjY1VbKuvnzRJlIvpBy7lQfWLKOlNn7qTefQJN9/9xQfnG3HGwil9LONKCoXbgzxt/vOcKK1F3+cSZuSBF/Z3UJtaXo7JNWVF/DQ2rq4tUPBcIQjl7v5m5sBQbLGZjz89XunOHy5O25LUqfNzM7mmrS/ViFxEUXlUtcwf/HWcd48dg1fnIC6tjSfmjSdpqXLoctdcefvVBQ6eXJzE445BqAKgpCZdHodVcvLcOQkl6ExPjjFib3n8boWtjlLLDPjsxz62Wmun+lCU5O7oLA7rTTvbEJeoo24zDmjvkfpdTIPr2vgau8o+07HTgvwB8McuNjJlNvHYxubeCCJnX1NgxuD47xzopX9F24wMMeOcV6WlUc2NLCmtjSli/2jV3v4+HxH3NssK8njkfX1902/d1mWqC8r4PHNTQxOzjIwPhPztm3943z/3VN0Dk3yzNYVcw7Z+zRNu9VxqZP3TrfR2jsa94INYPuqGp7Y3IReJ6c1kDPqdTy7bSXnbgxyrn0QRb37Bb83EGLf6eu4fQGe276aDQ1l6OdZVK2qGpe7h/npoUscutQVt7mBXifTWFnIU5uXi6LtJaKqKqPTHq71jnKxc4gLnUN0Dk3GPaUrdNppXlYy50yYxfbhuQ5CMbpYZdnM7FhVI9rLCsI9rnHDMnKKspkcnkn4vkFfiMtH2zm57xK7v7R5UTdKfW4/h984w+HXz+CZSS6wkSSJvOIc1j64Is2rmz8RWKSB02Hh649uYHjSzdn2gZgXY4FQhLPtg/SPz3D0SjcbGytYW19GZaEzbueUabePtv5xTl/v50LnEB2D43j88TtN2cxGdjUv46ktK253QpmP0Wk3Z9oG8Nxxsff28WvMxpn8HL24hYudw7T2jc/7ueYnOul6Ltd6R/nZkSsY75LPnZdlZfvK6oT+HSDaQWbn6hpGJt28cuBC3G5IfWMzvH7kChc7h1hXX87mpgqWVxfF7bLkD4XpHZnm/I1BzrQNcL1vlLEZb8z3zy11Zfn86uObKHDaF+RDrzjXwdceWc/A2Ezcjj8ef4iDFzvpG51hfWM5O1fX0FRRGLPNsMcfpK1/nKNXezjb1k/H4ETMQPzOtfzCQ2spjTPdWUiMPxjm9PX+mCdiiqIQCisEwxGmPX7GZzy4vEEmZ71MuLxzdrmTZYmWulI2NVWgz7ABmdMxCrZlSaK6KIenty7PqJoQQRASV728jNJlhfRcHSASJ1U8ltG+CT54+QhFlXms3FK/ACv8LK/Lx8GfnebNv/qI0b6JpB/HbDOxemcjeSXO9C0uQeITNE2qi3L4jWe38t9/9DEdAxMxc+MVVWV40s34jJcr3SO8cewqeVlWinIc5DqsWM0GZEkmoijM+gKMz3gZm/Ew5fYxMePFEwjOmW5j1OvY0FDOVx9eR0F2YkVMQ5OzvHrwIiN3XFDONRRNUVVuDE4yPBl/QF+yQvMYWHOhc5D2gfG75nM3VhTSUluacGABkGO38PTW5Ux7fLxzojXuRZXbH+RS1zDdw1McutSJ026hONdBgdOOw2LCoNOhaCq+QJjJWS9j0x4mZr1MzfqY8fjnNaG4KMfBrz+9hRVVRcjSwhxzSpLEhoYKvvrwOv78zWP44kz9DIYV2vrH6B+f4fjVHgqcdkpysyhw2rGa9ICELxhiwuVleMrN+IyHsRkPHn9ozqE/2TYzL+1uYVNTRUbl6d/rfIEwhy53xZyxo2oaqqqhqCqhsEIgHE4oxa++LJ/HNjZSmn/vFNo77WYe39hIeYFzqZciCEKKzDYTq7Y2cPV4R1KnFpGwQuupG7z6R+8CsGJz3YKeXIz1T/L+y0f56MdHGemdSDoFCiCnMIuHX9qKvIQd7URgkSbRadzF/Juv7Oa//vAjugYn4xajRhSVsZsXWbIkYTToMOp16OTo7r+qQURRCIaVhCY8G/Q6NjRW8Jtf2EZ1UW7CBYjhsMLkrI+xBNqoalo0NWYh53XMxRcIx7wALnTaUZP8RZUkiZLcLH5xzzoUVeXdU9fjXmhDNMBw3+wUZdTrMBp06HU6ZElC025esEWiu8LxirM/rSjHwW+/sJ2tK6ow6OUFLS41G/U8vWUF4zNefjhH0b5G9OffNTxF98g0Jr0Oo0GPThddoKJohCIRgmFl3hNErSYDL+1u4ektKzJqDsL9QNU03L4g7jinkMkqz8/mhZ2r2dRUmXGnFbHoZJn68gIe29go2ssKwn1i82NrOPjaKaZGXElNrg74Qpzffw3XhJs9L21j+7PrySlM72aJd9bPhYPX+OCHR7l28ka0G1UKdZpmq5GtT62lconazN4iAos00utkVteU8Htff5Q/fOUAl+O0Zr2TenN69lxpIXMxGnTsXL2M33hma7RTVZw5DML8ybJEeX4233hsI2aDnrdPtOLyzq+3dCiizOvEZS41Jbn846e3sm1VNKVrMfI+s2xmvv7oeiKKwo/2X5hXcKZpGoFwhECcacxzMRv1fPWRdXxldwvZ9+D09s+rykInv/TIeh7b0Bi3ZXGmcdotfHFXc9wGHIIg3Fvyy3NZ99Aq+tuGk24fG/SHaD/XzXD3OIffOM3a3StZ/9BKKhtLMSU5n0eJqEwMTXH2wyuc+uASNy724hp3E07x+k+SoLAin6d+9UH0S5zOKQKLNNPrZJoqC/kvv/I4f/7GUd4/074oz3trh/cru1vIy7KJoCLNZDl6cvErT2yiKMfBj/dfYGiOjlzpIAFbV1bzjcc3sqq6GJNBt6jFZDkOK7/25GYcNjPfe+fkvNK1UpFlNfPPX9zJQ+vq4tanCJnDoNPRUlfKLz+2gZbaUqz3UFBh0OtY31DG9lXV90U3O0EQonQ6mYe+vIVT+y7invYmdWoB0UBgZnwW97SHzot9vPO9/eQUZVPZUEJ5fTFFlQXkFmVhz7FhdVgwGPXo9DpAIxyM4HP7mRl3M9Y/SX/7MF1X+hnqGsU768fnDhBJMaC4xWwz89LvPElxVUFaHi8VIrBYADpZpqIgm3/z0m42La/kL988wbhrYQauSEBTZSG/9dx2mpeVYDMbxRfkApFliRy7hRd3NbO8qoi/2XeG0219hJIoDpuPgmwbX3pwDY9vbKQ4NwudLC3JzzbbZuYXH1pLZWEOf/zaEUamFiagWltXxj97YQeNFYWYjOKjKdPpZJma4lxe3LWa3WvryLFb7rnOXdk2M197ZL1ItxOE+1BRRR6Pf30nY30TTI+l9r2lRFQ8Lh8el4+JoWm6r/SjN0SDCJ1eRpYlJPlWirIEaKDdrFlTVJSwQiQcIRyKoETSu0Gn08vsfG4DO76wYclazN5JfHsvEEmSyHFYeGrzctbXl/OzI5d589hVZpIcz343FQVOvvrwWh5d34jdahLDwxaBJElYTAZaakv5L7/yGEcud/Pj/edpH5ggkqbd/By7hT3r6nlu+0pqSvIwGfVLWrwsSRI2s5E9a+tYWVXEyx+d481j1wiE0jMUsKY4l6881MLD6xrIsplEnnsGk4ieYm1ZUcWDLbWsqy/DZjZi1C/uSVo6GPU6Hl3fQFNF4VIvRRCEBSDrZB760hbOH2jl+DvnCAfTczqgqdHTiHQ9XqqWb6zl1/7fLyednpVuaQ0sZEnCoNPFLT5ZrAskSQK9TochxsW2Xqdb8AtxSZIw6nVUFjr5zWe38eUH1nDgYicfnO3gev8YkYiCpoGGFrPrSjT4lZAkkJCwWYxsaqrg0Q0NbG6qwmIyLPpOtixL6DLkIkIjOhchkSLodNDpZLJtZh7f1MSDLbWcvzHIvtNtHLvai8cfRFW1uD9X4PbPVJKiE9LryvLZs66enatrKM3Lvt3GNxMu2CRJQq+TKS/I5l98cRcv7W7h7eNX+fBsB8NTblQt+lpjHTff2sSJvl4Jm9nAhsYKHt3QyOblldjMxkV7H+v1Mga9HPNz6ta/+2LQyXLMzygAfZIX7PIcjxvTHZ+bVrMRp91CfraNioJsaorzWFFdRFVhDga9jE4nI0vJ/cyin8+x12jQyzGnv8ej08kY9DrkuYJ8SaIox84vP7YB3QJ+Dxj0cV6jThZBtCAsMKPFyLd+/8uM9U/Qfq4HdYHTeReVBBX1Jfybv/oWWbmZMzNI0pJNPLsLTZv7Au9WYLHQFxCapkX/xLmNhLRotQh3/jMrqsqEy8elriFa+8boG51hZGoWlzdAIBRG1aIXmjazgfxsGyW5WdSU5LKqpoTG8oKbxbt3vIo0voRTrX38l7//kMEYw/fsFiO//vRWvvJQS/qeNAVuX5A/ff0orx2+HPM2q6qL+Z//+BkKcxJrvTtft362mhadSt3aN8rFzmG6hycZGHcx5fbhD4YJRRQMeh0WkwGnzUxJXhYVhU6WVxSyorqYguw7a2PS+3NNp9uvFwiGInSPTHGuY4Abg5P0jU0z5fbhC4SJKCrGm683N8tKaW4Wy0pyWVFdzPLKQmwW46J9Htxprjkht4K9xfmMim4sxF5LdB2JrOXW5146PtqlW/8p8YkL/VT/bebz+ZxM0HIroJ+vZAOj+ZjP96EkSaKVsiAsME3T6Lzcx//45nfoax9OqZ1rppB1MnVrqvh33/91iqsLMmID8pa0nlhIUubsZCf6ZbzQ7lyLXqejONdBcW4jj25oXMJVJUeSpIzZaYu2513an7N0++I4OlRvXX056+rLl3RNC+n26yX6eldUFbHiHppWnCnvXUm6FTym9/0rSdLtk85MtVCfz9HAPDNedyZ9HwrC55kkSdQ1V/Fvvvst/sevf5f+tqG01zksJpPFSPOORn77j36Z/NKcJb8G+rTM+IYVBEEQBEEQhAVSu7qS//C3v0nzjkbMNtNSLydhOr1MTlE2L/7Tx/jd734rI4MKEMXbgiAIgiAIwudAeX0x/+Hvfou/+29vcPTNs8yMzaY8Q2KhybKEPcdG7epKXvitx1izqwmjOXM72YnAQhAEQRAEQfhcsGVZ+eZ/+TLbnlrLm3/5Ee3ne3BNuAn6Q0u9tE/QG3Q4cu2U1BTw4IubeeCFTWTl2TPylOJOIrAQBEEQBEEQPjd0eh2rtzfSuG4Z5w5e4/jb5+g438PM+CyeGd+SnWLIOhlbloXsfAcV9SVsfLSZzY+tIac4+54ZfCwCC0EQBEEQBOFzRZIkTFYjW59oYcNDK+lrG+bioVbaznUz3DOOe8qL1+XD5/YTWaBBuJIsYbaacDit2HNs5JfmUtdSRfP2BupaqrFnWxfkeReSCCwEQRAEQRCEzy2DyUBtcyW1zZWEAmGGe8bpuTZAf/swQ11jzIzP4vcECHiDBHwhwsFwdEheKEwkrKAqarTdtRptpS1JEpIsIeuk6Fwhox6DyYDRpMdoMWKxm7HYzTicVgor8qlqKqVqRRkV9cXYnZkzkyIZIrAQBEEQBEEQBMBoNkQv9JtKAVAiCu4ZL1MjLqZHXcxMuPHO+PC6/fjcfgK+EJFQBCWioERUVFVFlmV0eh16g4zeqMdqN2PLsmLLtuDItZNb5CS/xImzMCtjJmaniwgsBEEQBEEQBOEudHodzvwsnPlZsKpiqZeT8cQcC0EQBEEQBEEQUiYCC0EQBEEQBEEQUiYCC0EQBEEQBEEQUiYCC0EQBEEQBEEQUiYCC0EQBEEQBEEQUiYCC0EQBEEQBEEQUiYCC0EQBEEQBEEQUiYCC0EQBEEQBEEQUiZpmqYt9SKEzDHj8XNjaJJgKHzXv9fJMpVFOZTmZS3yyu4uoqj0jk4xMuWOeRu7xURTZSEmg5gHKQiCIAiCsFBEYCEIgiAIgiAIQsrEFi6gaRrhYISJoSkmR1xMj0X/zIzO4pp0E/AGCQXDhIMRQoEw4WAYRdWQZQm9XodOr8NoMmC2m7A6zFjsZhw5NpyFWeTkZ+Esyia/JAdnQRY6vcg+E+5fkbCCa8LN2MAkk0PTjA9OMTE8g3vKQ9AXIhgIEfKHCAaiJ2JGswGTxYjJYsRsNZFTlE1BeS6F5XkUludSUJ6L1WFZ4lclCIIgCMJ8fC4DC1XVGOufoOfaAN3XBum9NshQ1yjeWT+RkEIkHCESjv63ElZQFQ1V09BUDU1VUTUNNEACSZJu/5F1Mjrdzf/W69AbdOgMOvQGPQaTHqvDQmFFHqXVBVQ0llDVVEZpbSG2LOtS/5MIQlLCoQhj/ZN0XOih43wPXZf7mRieJhyMEA6GiYQihEMRlIiKqqqoavT3SFVVAGRJQtLJyLKELMvoDToMJgMGkx6DMfo7U9lYSuOGGhrXL6OqqRSL3bzEr1oQBEEQhLv53KRCKYpK56U+zu+/yvn9VxnqHiccDBMKhAndvABa6H8JSQKdIXrBZDDpMZoMWBxmSpcV0rh+GU0bllHbXElWrh1JkhZ2MYvswE9Psff7+5kYnlnqpSwKvUHHnx/5z+gNuqVeStopEZXRvgmO7z3P2Q8vM3BjlKA/RNAfIhQIoypq+p5MAoPx5qmG1UhuUTYtDyxn29PrqG2uxGgypO+50uTv/tsbHH79NJGwktT9tz+9jme/tYeC8tw0r2xu7/7tQfb94DCz096E7teyq4nf+IOvYjAt7l5VKBDm3b89yHt/e+j2KVgiJEmivL6If/Env4KzIPG6saHOUb77/7xKT+tgwvcFKKnO59lvPczmx9ckdf+lFgqGOf3+Zb73n15N+jGatzfya//lSzictjSu7Ofe+8Eh9v71QTwuX0L3W7Gpll/4189QVlu0IOvKNDMTbv7y3/6ItnPdCd3PbDWy/Zn1fPV3n12glYHfE+DIG2f40f96J6n7N29v4Bv/z4tJ/Y4vBfe0l3/4P3s5/s756EZ2GhSU5vD0P9rNzuc2puXx4rnvTyx6rg5w8GenOP3+ZSaGpgj4FuDiZ540DSKhCJFQBL/n5///UOcYFw9dx2DSY3NYqFlVwdoHV7Bu9wqKqwvQ3wdFx1MjMwzcGGFqxLXUS1kUeqOe+ylmv5UueOydcxx49SRt57qjKYL+EMpC/i5pEA5G0w89M16mRmbouz7Ehz88SmVTKbue28iWJ1vIK8lZuDUk6LFf2sGBn5xgqHM0qfu///IRyuqK2POVbRiMi/u775n2MdwzjmsidjOEu6moL16S9/vlo2189OPjdF8biJ4iJ8jutPLS7zyJI9ee1POHQxHGByaT/lnLsoTfE0jqvplA0zR8bn/Srx+gbFnhgn4fu6e9DPeM4Z5KLFguLM8lHIos0KoyjxpRmRiaSvhnabaZmBmfXaBVRamqhmfGl/T7rGxZ4cJ+T6XZ2Y+vcHzveQZujKTtMZWwgm92cT5r7v0r1rsIBcNcOnyd9/7uMFePteNx+W+eSGTmhZ4SUVAiCgFvEPeUl/HBKc59fJUfmAxUNZWy+ckWtj+9juKqfHT6e3MH3O/2Ew5+fj6k7ydKROXga6d47c/eZ6BjOFpjFFmaD2lN1W6fjrgmPVw/3cXevznIY7+0k53PbySncOl3pArKcvnm//cSv/+1PyeSxIWJa8LNBz88SmVjKSs21y3ACu8Po30THHr9NDcu9iYVVOgNOjY/vobdX9qCTidq3+5b99fhv3CfG+2f5NS+SwymEKwvtfsisNBu1j8EvEGO7z3Pm3/1ET3XBgkFw2hqZgYT8SgRFSUSvXi6dvIG18908sP//gabH2/hm//fS+SXZs7u7Hz5PMHP1e7PvU5TNSIRhWNvnePH//sd+tuHiYQjSV3ALRRVUQn6Q3Re7uMv/38/5t2/Pcgz39zDtqfXkpVnv137tNgkWWLjI8089asP8uZffpTUhsa1Ezc4+NopCsvzyCt13nepkakKBkIc33ueI2+cSW63W4KyuiJ+7f/98qKfCgmCINyNqqiceu8i5/dfvSevXW+55z9RVUUl4Atx+Wgbr/3Z+1w72XFf7YxrmoYS0VAiIexO6z2Zs69pGn5P4L76udyvNE0jHIoweGOUv/9vr3Nq36XMDwi16Klf99UB/vR3fsCJdy/w0u88Rd2aSoxmw5JclMuyxNf+3Re4cqydzkt9Cd9f0zQ+/NFRlq2uZPcXN2M0Z14tyVJRVZUrx9r58IdH8br8ST2GLcvCr/+3X8iIEy5BEARN07hxqY+T711gemxhU8sW2j0bWNzK+e6+OsBb3/mYY++cwzeb3JfMvUBv1LP5iRbsznuvg5SqaAR8QZRIcsWswuJQVRXPtI8Pf3yMn/7pe0wOz2TUCcV8qKrGqX0X6bjQwwu/9SgPfnEzecVO5EVOdZEkCWuWhd/4w1/k917644QLRwG8Lj/v/c1BKuqLadqwbNFfQybSNI2xvkkO/+w0Ny4mHrAB6PQyT3zjAdbtXpnm1QkZ6R77DBM+n4L+EGc/uszlY+1LvZSU3ZPfVKqiMjvl4eBPT/FHv/03fPijo/d1UAHRDhVltUX3ZCG33xsglETHFmHxRMLRU4pv/+7L/OD3X2NyaOae/kKeHnXxvf/0Kt/9j/9AT+sgkfDi11jJskzD2hpe/KePo08y3ab1dCeHXjvF1KgrY2vEFlPQF+LMh5c59LMzST9GbXMVX/mXT6dxVUJGE1mEQoZTVZXWU52cfO8SQV9oqZeTsnsusAiHIvS3D/PK/36Hv/oPr9B1pX+pl7TgZFli8+MtOAscS72UpETToERgkakCviDXTnbyp7/zdxx+/QyB++CDDQANDv70FH/yO3/HlWMdhPzhRb84N5j0PPGNXbTsWp50StYHPzrGpcPXP/fBuRJRaDvbxfsvH8HnTm4jKSvPzjd//8vYxNBFQRAyxOykhzMfXaE9wVa/meqeCixuFTN//z//hNe//SHuKc/cd7oP5JflsmJz3T07gdjvEScWmcrn9nPi3Qt8+3d/yKWjbUnPXshkrSdv8H//6d9w/N3zBLzBRQ0uJEnCkWvnq//2WYoq85N6DK/Lx1vf/ZieawP3VMvEdNI0jYmhaQ7+7DTt53qSegyDycBzv/EITRuWIcliG1sQhKUXiShcPdHBqXcvLMkYhIVwTwQWmqbh9wa5cLCVl//gDU6+e/G++QHMx/o9K8kvy7lnO8P43AFC4sQi43hn/Rx7+zw//MO36L7Sf093oZjLSO84f/6vX+boW+cI+kKLGlzodDLVK8p48Z8+lvTmQOupTg785CSuCffnMiUq4A1ybv9VDv70ZHIPIEHLA0089SsPJp2WJgiCkG4Tg1Oc2neJ/o70zaxYahkfWNzqKHRq30X+/r+/waXDbUu9pEVltplYs2s52fn3ZhoUiBOLTOSd9XFi7wV+8ifv0Xd9aNGfX5YlFjtOnp308Ff//hWOvX1u0d+PFpuZbc+sY+vTa9Hpk/vY/eCHRz+XKVFKRKHrcj/v/e2hpLtAlVQX8Av/6hnsTus9u0EjJOnzF4cL94hQIMSVYx2cfv/SUi8lrTJ+6yboC3H6/cu8/Adv0te2+BdAALJOwmAyoDfo0elkZJ2MrJPQNNAUFUVRCYciCzI4rH5tNZWNpRhN9267SZ/b/7m7GMpkfm+QU/su8ZM/eY+eqwML8hw6vQ6704ojx4bVYcZiM2O0GNEbdLf/qIpKJKygRFRCwTABbxC/J4Bn1sfshIegP/21HrOTbr7zH/8BWSez/dn1izrDwFmQxbPffIi+64N0nO9N+P6eGR9v/OWHVDSUULOy/HPRJUrTNKbHZtn/6gnaziaXf2zNsvD8bzzCslUV9+yAUSEFIo4UMpCmaQx1jnH0rbNMjbqWejlpldGBRSgQ5vLRtuiu6iIEFbIsYXVYyMqzk5Vrx5ZtxWIzYXGYsTttmK0mDEY9eqMevUGHpmlEQgqRUBifO4B31o/fE8Dn9uNzB/C4fLinPbinvUnNcJB1MuseXEFB2b03EO9OvtkAoSQvEiVJQk5yhzcVmqrdl+l24VCEq8c7ePM7H9Od5sYHBqOevNIciqvyKSzPo7S2iNJlheQVO8kpysKRY8dsNaE36G7nuCsRhXAwgnfWz/S4i6kRF+MDk/S3DTPSO8H40BSjvRN4ZhJv1xrL9KiL7//eT7BlW9jw8OpF28HW6WQqm0p55pt7+Ovf+0lSvcpbT3Xy4Y+O8gv/+hkcObb7fvc96A9xfv9VDiSZAiXLElufbGHHFzZgshrTvDpBEITk+N0BLh6+zoWDrUu9lLTL2MAiEo7QcbGXn/7JPjrO9yzY8+gNOvJKnBRXFVBUlU9RZT7FVfkUVeWTV+IkK8eOxW6e9+5gMBDCNe5memyWiaFpxgYmGO+fYmJomqmRGSZHXEyPuQh4g3M+VmF5Lo3ra7Bl33uzK+7kc/sJJnFiodPLlDeU0LJr+QKsKr6R3nEuHro+r5/TvUJVVXquDbL3rw/QnuTu791Y7CYqm8qoa66kcf0yGjfUUFxVgMky94WcTq9Dp9dhtpnIK3FC88/X6prw0HW5j9bTndy40Ev31X7G+qfSUmMwPjjF3/+3N3HmZ1G/tjrlx5svi83Mut0r6brcxzvfP5hUt7QPfniU5Zvq2PrU2vt6arQSUei7PsRb39ufdGC5rLmSZ775ENn5jvs+CBME4d6gKip9bcMcfO0Ufk9gqZeTdhn5raSqKiM9E7z2p/u4cGhhojlrloXa1RXUNldSs6KcmtWVlNcXY7WbU3pck9lIYUUehRV5NK6vAaKvZ3bSw1DXGENdYwx2jjDUOcZI7zgjvRPMTnnuWji7ekcjJcsKkeV7O+XB6/YTCiR+YmEwGWjZuZzf+INfXIBVxXfyvQt0Xuy7rwKL0b5J3v+7w5w/cC0twwoNJj3Vy8toeWA56x9eTcPa6rR1LpNlmZzCLNbvWcWaB5Yz1j/JhQPXOPvxVa6f7owO70uBpmp0Xurllf/zDr/2n79ESU1hWtY9H7nF2ez5yjZ6W4c4f+Bawvf3zPh47U/3Ub2ijPL6EuT7sMORpmm4p7188PKRpINgZ2EWz3zzIaqWl4kUKEEQMoZ72suZDy8nnd6Z6TIusNA0Db87wL6/O8zxd86n/fEtdjPNOxpZsaWOVVsaqGupmtfOaipkWcZZkIWzIIsVm+uIhBWmx1z0tw3T1zZEb+sgfW3DDNwYYXbSg6ZpWB0WVm6pJ6/YuaBrWwz+2eRqLHQ6+Z6cNJ6JPC4fJ/ae5+hbZ9OyQ5KVa2fz42vY9fxGVmypx5a1cK2Q9XodpTWFFJbn0byziZPvXuDw62e4camXSCj5ACkSVjjz4RUKK/L5pX/77KK1c5ZlmcqGEh772k5GescZ7h5P+DGun+nine8f4Bv/zwuYrab7bjc+HIxw9qMr7P9JcilQeoOOXc9vZMOe1VhsqW0WCfc4UbwtZJBIWKH7aj8HfnoyqQ0+WSdnfJp2xgUWSkTh7MdXef/lI2n9x5N1Mo3ra9jyRAubHm2mannZkhU/6g06CspyKSjLpeWB5cxOeehrG6andYCuy/10Xuwlpyib6hXlGM33dl6wElHxeQLJ1ZjoRWCRDoqi0nGhhwM/PZVykZgkS5TUFPDELz/A9mfXU7qIO/16g47yumJyv/EAVcvL+ODlo5z96AoeV/L1FwFvkIOvnaJuTSW7v7Rl0S7QTVYTzTubePCLW3j9Lz7A70482Pvox8dYva2Bbc+su68CC1VVGewc4fW/+CDpFKiVWxt4+CvbcBZmpXl1wj3n/vnVEO4Drgk3h18/w8CN5NrLLltdQX/7cEZP6M6owEJTNYa7x/jJn7yHa8Kdtsd15Nh44MXNbH9mHSu31GMw6TPmi1jW/fw0Y+WWOqZGXfRdH8Jg0lNWV7TUy0tZwBck4EtuKJlOp8PutC3Aqj5fxgcmOfz6GTovJd6J6E6SLFHVVMqX/vkTbHt63ZLtBFsdFtY+uIK8YieOHBuHXz+DazL5z4uZsVne+8FhapsrqWoqS+NK48spyGLncxvovT7I8bfPJ/w74pnx8eofvUtdSzXFVckN38s0mqYR8IZ4+3sHuHEhufdrUWU+j31tB5VNpeg+B52zBEG4N4SCYdrOdnHs7XNJnaSV1RWxYc8qJoemMzqwyJhPXU3TiEQU3vyrj+lI41jzyqZSvvKvnual33mKNbuWYzQbMiao+DSdPnqSsX7PKpp3NOG4Dy6qfbN+At7kfgF0evm++DdYSn5vkIuHrnNi74WU0oaQoKKhhK//h+fZ9fymJU8v0el1VK8o5/nffJSHXtqS0pwXJaJw42Iv+35wmIB38QrpJFmivL6YPS9tpXpFcgFN+/ke3viLD9JSM5MJVFXj1L6LHPzpSZKp0TdZjDz4xU20PLAcs9WU/gUKgiAkQdM0ZsZm+eCHR5PqCCjrZB56aSuly4qQMrzuNqNW136+mwM/Se4L5W6Wb6zlq7/7LI9/fRf5pc77ssgx03ndfgL+5AqgZZ2MI1cEFqkY6R7j0M9OMzUyk9Lj5BRk8bV/9wU2P7YmYzoRSbJEaW0hT//aQ2x7ei1WR/LBjs/t59T7lzi3P/Fi6lQYTQZWb2/kgRc3kZVnT/j+mqqx/ycnOXUfDFjSNI2xvgle/aN3k06BWrt7BTuf24izQKRACYKQOYL+EOcPXEu6vWzj+ho2PdqMwaRPS2fEhZQxgYWmarzxFx/invam5fFWbKnjpX/5FFueaMGWZcnYU4r7nW/Wn/SRnU6vw5EjAotk+TwBrp68wbWTN1J6HL1Bxy/8q6fZ/HhLxnXXkSSJkmXR4GLNruXokw16tGjXrIOvncI97UnvIufgyLGx/dn1bNizKqm6L9eEm5/80XuMDUwuwOoWj6pq/PRP99F1Obn5KpWNpex5aSuVjSX3fCc9IY0y+xpM+BzQNI3J4Rne+esDSTVPMVmN7PnKNspqi4mElbt2Ec0kGfPpe+lIG+c+vpqWx2pYV8OX/tkTrH1g+YJ3fBLi8876k27ZqtPLZOUmvosrRI31TXLkjTMpd4Ha+dxGdn9pCwZTZpxUfJosS1SvKOPxr++iqqk06ccJB8O0n+vhbJo+h+ZLkiRKqgvZ/eUtNCQxU0NTNTou9PCzb9/bKVEn373AoddOJ7UbZ82y8MCLm2je2XTPN7wQ0kzsKQpLLOALcej103Re6kvq/msfXEHz9kYsdhOhQFicWMyHqqj87M/fx+vyp/xYheW5PPutPbQ8sByTyLFdcl6Xj4AvucDCYNSLrlBJ8nsCXDvZwfXTnSk9TnF1AV/87cexOzN7yrNOr6N5RyPbnl6XUhrMxOAUx98+z8x44jmwqdAbdKzc2sCuFzZFBwUmKBQMc/SNM5x872L6F7cIJoameeV/v8NsEqdFkgQbHl7Fji+sFxsRwmdl9jWYcJ9TVZXh7jHe/ZuDKOHEN36y8x088MJmiqsLkCSJcDAsTizmo/18D62nO1OOwix2E0/+yoNsfHS1KNzLEN5ZX1InFpIsYcuyZFzqzb1icmSG4++cJ5Bi54gXfutRKhpL7oldP4vdzENf3kp9S1XS9VThUISOCz1JDa5LldVuZucXNrDxkebET4c0mBye4fVvf8D44NTCLHCBqKrKq/93L11X+pO6CKxtrmL3l7ZQVluU0cGvsETEW0JYQqFAmHe+t5/x/uRSVbc82cLyTbW3vxNCgTCqCCzmduAnJ/El0cf90zY/3sK2Z9aRlWMXXzAZwuPy408isNDpZLLyHOLnmAQlojDcNc6V4+0pPU5dSxWbn2jBYMyc9sxzKarMY/PjLeSV5CT9GOMDU1w42Jr0SVsq8kqdPPKL22lavyzh+yoRlRsXe/nZn72f8QOU7nRi7wWOvHk2qVk3WXl2dj2/kTU7l6M3ZGaqniAIn0+qGp0htT/JpkSlywrZ+uRa8ktzbn8Hh4MiFWpOrgk3p96/SCSU+JfKnUpri9j53IabrbjujYugzwPvbHKpULJexlmQfAvRzzP3tJfzB6/h96R2YfzMP3qInIKseyaogGgnsW1Pr6V6RRmyLvlTi97WwaTnKKRClmUa1lXzwBc3U1SZ+GwKnyfAib0XOPHuhfQvbgFMjszw6h+/l3T7xY2PNLPr+Y1Y7OKEWoghs6/BhPuUpmlEQhF+/L/ewTebeJq/JMH2Z9fTuH4ZesPPMzdCwYhIhZrLib0XmBlPbRierJPY+YUNrN7W+IkfgLC0gr4QPpc/qbxCnU5HtmgZmRTXpIdT+1LLta9eUUbzjsaMLdiOx1mYzfo9q3AWZCf9GIOdo1w62pbGVc2fwWTggRc2seGR1ZisCRYiazDaP8Gb3/k441OiNE3j1T96l+4r/UmdsDSuq2HPV7ZSWJF3TwW/wiITbw1hiZx87yKXDl1P6r7162pYv2cV2fmfrBsLiROLuR158yzBFFMOlq2qpHlHo2hNmmG8sz58SXYk0ulkcvJFYJGoYCDEjYu9DHWOpvQ4255eR1bevZlSKMsSGx9ZTX6pM+nHcM946Tjfw2jfRPoWlgC708rTv7abpg3JpUR1nO/mjW9/gKpmbkrUib0XOP72+aRqsHKLs9n1/EZWb29MqkWv8DmS2ddgwn0qHAjz8h+8RTiJbByDUc/2p9fRuK7mM62zwwFRvB3XWP8Efe1DKJEUvvwkWPPAchrW1YgUqAzjcfnwuZPr9CXrZZyFIrBIlN8d4PLRtpSKuyw2E5sfa8ZiX9rp2qkoWVZI4/plmG1JpshoMNQ1tiTpUBBtQVu1vJTHvraT0tqihO/vdfk58d5Fju+9kHG7W5qmMTkyw0//dF9Spyp6o56NjzTz0EtbxQm1MDdxWSAsMk3TeOevDzLQMZzU/dfsamLtgyvu+v0VCoZRtczdMIIlDiwuH21Pucd+9fIyVm9rEG1JM1A0sEjhxEIEFgnRNA2fO8DV4x0pPU7zziZyi3PuydOKW2RZZt1DK3HmJ1+nMz4wSfe1gSW7MJdlmV3Pb2LbU2uxZVsSvv9g5yjvfHc/o32TGRVcKBGFn/zfd+m63JdwCpQkwYpNtTz1qw/esydqgiDc3yaGZvjpn7xHJIk08KxcO1ufXEttc+VdP99CfnFiEZOmaVw62pb08LRb6tdWs2xVhfiCyUCemeRPLHR6HbnFzvQu6D6nKhoTQ9P0J7lLcsuqbQ1Y74Np9U0ba8nKSz6w8LkDDN4YXfSZFnfSG3Q8/5uPsmJzHTp9Yh/XmqrRdraLt7/7cVIdlxaCqqoc33uBE+9dSGrTobiqgD0vbYueUN/j709BEO4/SkThlf/9dlLfG5IsseGR1azdvSJmq/2QmGMRm98T4MaFXkLBcNKPYc2ysGxVBflluWlcmZAunmlv0kMPdQYdOYXJF99+HgX9Qa6eaE8pp9hg0tO4vgZLsilEGSSnIIuq5aUYzYakH2Okd5y+ttQCtVTllTh57h8/Qnl9ScIX095ZP6f2XeLkexczogXtWP8k73xvPyO9ideuWOxmNj3WzANf3LQAKxPuW5l9DSbcZ9rPd3P49TNJnVaUVBew6bFmSpfFTn8Vk7fj6Lrcj2fGm9IvfWVjKdUrypMehiUsLPeMN7kTCyl6EWHLSjz94/MsGAjTeiq1SdvVK8rIKcy+bwpil2+sxepI/n001j9Jf/vwkn+Qr3toJQ+8uCmpydL9HcN8+OOjDPeML+nrCPiCvP29/dy42JvwjptOL7N8Yy1P/6OHxPBTITHi8kBYJAFfkFf/73t4Xb6E76s36lm/ZxVrdi6Pe7twSJxYxNTfPkzQn/xpBUB5XRHl9cVpWpGQTpqmJZ0KJcsyuUXitCIRmqYRDoTpuz6U0uNUNZXdVzMBqleUY7Yl2LL1DjPjbsb6J5d8t1+SJJ755kOs3t6QcAtgTdW4duIGH/7oaMqzTZKlKCpnPrzCqfcu4plJ7EtXkqCkppDHvr6TioaSBVqhIAhC8jRN4+S7F7h6oiOp04qaleVseqx5ztrSUCCCKk4s7i4aWISSvr/BZKCoKl9cgGaocDCM1+VLKrdbp5PJT2Fy8ueRpkWL5ccGUptdUNlYitl273aD+rTy+uKUTiyUiML0qIvZKU8aV5Uch9PGF//Z41Q0lCbcAc897eXE3guc23+FSCTxL71UjXSP8+EPjzJwI/E2yLZsK9ueXsf2Z9YtwMoEQRBSNz02yzvfP4B72pvwfa0OM+seWsmqrQ1xb6eqKpFwJOPT+5YksFBVlcHOUUKB5E8s8kqyKakuiFngIiwt97QP90ziv2AQnaibXy4Ci0QoEYWBjuGUdtZlWaKsrghzokPZMlhWrp2Cslx0KbQlnR6bZXLElcZVJa9pQy1PfGMX2UkUpfe2DnLgJycZ7hpb1JQo36yfj145xrVTNxJ+f+qNepZvruPpX9uN3nDvDWsUBOH+p0QUPn7lOD3XBhPvdCdL1K+tZsvjLXO2eI8EI0t+ej4fSxJYeGZ8TA7PoKSwc5ZfkkNRVUEaVyWkk2fGm3DKwy2yTqagVBTkJ0KJKPSmmAZly7aSU5h9313AldUWYTQm/5qmx1xMDU+ncUWpefQXt7Px0WYMCb4mVdW4dLiNw6+fwTubXFOFRCkRhQuHWjmx9wKzk4md+kiyRGlNIc9+cw+FFXkLtEJBEITUDNwY4eBrp5LaTM3Os7N+zyrq11bNedtQKJLx9RWwRIHFaO8EgRSnbTsLssgrcaZnQULauWe80eL8JOh0suj0lSAlojCYRJrJnfJKnJgs989pxS0F5XnoUwgsZsZnmR7NjBMLAJPVxJf/+RPUrKpIOCVqdsrDsbfPcvlIW/RIfYENdY2x/9WTSQW99mwru7+0mXUPrVyAlQmCIKQu6A/xwctHGeoaTaIphY6mDcvY8kTLvDb0woFwxtdXwBIFFlMjM0mNOb9Ngqw8e0rDr4SF5Zn24p5O4cRCBBYJURSViaHU6ityi50ptWbNVIUVuSlNaPbM+Jid9i55Z6g7VTSU8OI/eYzsJD4Du64McOi1Uwx3jy/Ayn7O4/Jx5I0zXD56PeHTab1Rz5pdy3niGw+gu086lAmCcP+5fqaT0x9cTqq1fn6pk02Pt1BRP7+mFNEZFpmfCrUkOQ8zk24iKQQWRpOB7HzHnPlowtKZnfbink6u4FVv1JFfJmosEqEpGlMp7qrnFjsx3o8nFmW5KaV3hQJhvLN+lIiaUoCSbtufXcf1s1288RcfJpR3qyoq5/ZfpWZ1Bc7CLBxOW9rXpkQUrhxr5+jb55gZdyd0X0mSKK8r4sV/8hjOgvgdUgRhTknuB0wMTXPotVNcSWBQqyRJyDoJWZaRdTJ6vQ6D2YDJbMBoNmCyGLFmWbBlWbBmWTFZjKJd/j1sdsrDRz8+zmgSc3mMZgMrNtez6bHmeZ88h++RVKglCSxcE6kFFrYsK878LDF5NUNpqsbsVJI1FlK04FbMsJg/TdNQFJXpsdQmRGfn2VOqRchUOQVZCU+tvpOmafjcfgLeAPYFuAhPlt6g5/nffISOc91cOd6R0H1dkx4O/ew01SvKWbd7ZdoDpqGuMQ6+doqeqwMJ39eaZeHpX9tN08ZlaV1TJnJPezn1/iUmR2aWeilJUcIKXZf7l3oZ8SV5mTDQMcIP//CtxJ5KltDpokGFTq/DYNRhspqw2EyYbWYsDjNZuXay8+xk5znIzneQU5hNXnE2ucVOcoqy78t01PuRpmmc+/gql4+2J5XaX1SZz87nNiTUAVONqGTQwXlMSxNYjLsJh5Iv3DbbTNiyrWlckZBOoUAY95QnqXbCsixTVJkvgsYE+d0B/J5ASo9hy7Kk1D0pU9mctpQH/vlm/fg8mRVYQPQ05qXfeYrB3/p+woFl1+V+Dv70JKXLCimvS988IM+MlxPvXuD8/msJ93OXdTLbn17L7pe2fi4+A1wTbj5+5Tgfv3J8qZcipIGmakRUBcIKEMYPMBW71tBkMZJb7KSgLIfCijxKqgsoqyumrK6IkppCbFmWz8Xvwb1orH+SI2+cYWIw8RRki91M884m1uxqSuh+0XTczI8sliawmHSnVDhoshqxOkQaVKZyu7y4JhNLf7hFliWKqvLTvKL7m6ZqzEzMpvx5Y82yZlSqT7qYbUaM5tR2AX3uAH53aoHbQlnzwHKe+tXd/Oh/vp1QLYOqqJz+4DK1zVVk5zvSkhKlRBSun+ni8M9OMzOe+Ala9fIyXvztx7GlMHtEEO4VQX+I4e4xhrvHADCY9OSX5FBaV0RVUxn1LVU0rq+hMMUGFEJ6KRGFE3svcP1MV8L1wpIkUVZbxENf3oIt6/7cIF+Sd6rH5UtqMuEt5pt5ikJmck95cU0kF1hIskxJtWgjnAhN0/C6kiuUv5PNYbnvWs1C9BTMlm1BliXUJPNTg/4QwRTm7iwUSZIwGPU8+rUddFzs5eS7FxK6/+ykh49fOU71ijKadyS2e3Y3Iz3jHPzpKbquJJ4eY7GZ+NI/e4LKxtKU1yEI96JwMMJwzzjDPeNcPNRKUUU+NavKWbGpjvV7VlFWWyQCjAzQ0zrIyX0Xk6prtDutbHy0mYa11elfWIZYkndoKBBOqQDFaDZgsZnSuCIhndxTnqR2KwFknUTJssI0r+j+l8qwyVtMVkPKKUOZymIzRwvkkvzciYQVlBQ2QxaSJEnkFTt58Z88Sn/bEENdYwndv/tKPx+/cjzlgN476+f0B5c5/f6lpDaOHv7F7Wx5siWlNQjCZ2R+5shdRUIKg52jDHaOcvV4B+cOXGPd7hXseHYD+aU59+1ndaYL+IIce/s8Ny72JjysTtbJVDaWsufLWzGY7r8OjLcs+jtT0zSUsJJS60adQZfwcChh8cxOeZI+sZBlmVIRWCRE06Jt6FKlN+jv2w4leqMOUshVViIKkRQGei40nV5Hw7oavvCPH064+FNRVE6+d5HT71/GO5vcyZeqqHRc6OGjV44zk8Tv/vKNtTz7rT2YbSaRUy6k133wdpoem+XMB5f56R/v46/+/Suc+fAK4TR85guJazvTxbmPrzA7lXjXS0eOjQe+uInSuvv7GmfRr84jYQUlxZHkOp18XxaZ3i9mp7xJn1gYzAYKy8WU3cRoaTmx0Ol19+1Fnd6gS+n6QgkrCc9iWGwmi5FtT6+j81If7//9kYTu65728t4PDpFflosSSfzzebR/kv3/cILuJFKgsnJtfPl3nqSkpvC+ff8JQjpMjsxw/J3zDHaO0nlpA89+aw9WUeC9aGYnPZx49yLdVwcSPgnTG3TUr61m5xc2Isv392nT4gcWaejDe6uVm5B5gv4QM+Oz+L3JTVYvKM0V7fYSpGmkvnslRX+v7ofdvbsxGPUpfflGIpkfWEiShN1ppW5NVcKBBUTzhseHpvB7Ey9SH+kZZ3rUlVQKlC3bSm1zVUotgQXh80KJKHRf6Wd6ZIbxoWm+/u+eI7vAIYKLRXDpaBvn9l8lkMT1jSPHxpPfeICcwvt/Ns+if5KHQxHUFCcHisAic3lmvEyNziQVPEqSREVDsfiATEIqzRAgmoImSdy3//apBk2qoqIqmZ2srWka06OzHPzpyaTub7aaKK7Mx5TE9HVHji3pFMapERfH3jqb0mwjQfi8mZlws/8fTvDt3/1hcjOjhISM9k1wat9FBjtHE76vwain5YEVrH1wxQKsLPMsSY1FOtyflz/3vtkpL1NJDnuSJKhonN9oe+GTUg20NVW7JwbvJEtVtJSKOGVZzvj6E587wHs/OETb2e6k7r/zuQ00rl+WVP1aeV0xD35xM7bsxLv1Bf0hfvqn++hvH7knpsoK95j7+C3l9wQ4/u4Fvvsf/4FgEkPahPlRFZULB1ujs3mS2ADJyrfz/G8+gsX++RiTsOiBhT4NedyaqqVcpyEsjNlJNxPDM0ndV5IlKhpEYJEoSQJjih0mNE1DVdT79sIuEo6k2DBCzuhUHSWi0Ha2i3f/9mBSp1fl9cU88MIm8ktzkipyN9lMtDywgi1PtCR8X4DxwSn+7r+9nvLPSRA+I7P3A1IW8oc48sYZXk5wSrgwf73Xhzi17yKTw9MJ39dg1PPgC5tZtrpiAVaWmRY/sDCm3nlGiagZ2/rx88416WZyKPFfPgAkiSrRwz4JEsYk0lc+TVFS69aWyVJNFdPpdRmbfqlpGu5pL3//X1/HHWfKbyw6vczDv7Cd+rXVSb9GCSiuymf7s+spr09iircGZz+6wv5Xk0vjEoTPM++sn49+fIzje88v9VLuO6FAmAsHW7l46HpSc5DySnN47jcfuS9nRMWy6IGFwahHSrEiXlVVFEUEFplGVVRmxt1MjyXXEcpsNVJSc3+3YVsIkgQGc+ofWkpYvW8DCyXVE4sMDiwiYYW3vvMxbeeSS4Fa++AKNjy8Cnt2alNgdXodq7Y1sPO5DUn9W4UCYV7+gzeTPvEUhHSSdTJmqxGL3TTvPyaLccm6602NuvjRH77FRBK76kJsNy72cnzveTxJDKHVGXQ8948fJr8kZwFWlrkWPYSSZAm9IbXAQokoREIisMg0nhkfE0PTCQ+NuaWivgS9aCOcFKMp9U5awUAIRVEz9gI6FQFfOKUaEp1eRpeBA6k0TaP7aj+v/dm+pNrEZuXa2f2lLVQtL4sOEEyRw2lj06PNtJ7u5MKB1oTvPz44xV//3k/5N3/1j1Jey71AkiQMJj36e/R3TiP6fZyOdteZZsWmWr7xn16kon7+6bkaP6/lCvhCeF0+PDM+pkZmmBiaZqR3nL62Yfo7hplJcgMu5nOrGgM3Rtj7vQN8/T88n9bH/rzyunyc33+Vayc7krp/ZUMJj31tZ1o+W+8lix9YSBJ6gx5JlpLO5w76w/g8ibdEFBaWa9LNaO9E0vevXll+3+fDLgRJkpIqmv0036w/mmJ4n00E1TQNt8ubUjc6o8mA3pR5R9mhQJhv/5sf4vckUbgpwQMvbqJ5Z1PaAnpJkqhfW8PO5zbSfXUA13hiw/JUReXE3vMc/Okpdr2w8b7tUnZLybJCvvIvn2LncxuWeilJCQUiHH3zLH/8z/92qZcSW5IbCnqjHrvTRna+I7mn1TTQ8tA07ed/VA1Vjc4dGu4e4+Lh65zad5GOC70E/aGUa9x87gCHXj/NQ1/ZSnldEimJwm2apnH9TBeHXj+T1Ea2JEt8/d8/j9lmWoDVZbYl+aa0OMzo9Lqk2wsG/UF8bn+aVyWkyjXhZqR3POn71zZXIonIImGSLJFX7Ez5cbyz/pRrETJRKBAm5Aul1B3G4jBjzbCOHqqi8rM/ez/pLlD1LdVsf2Y9+aU5ab2A1+llNj/a/P9n77/DI8nS8070PRGRGZHeIeE9CkAVqlDe2/a+e7wjKVIaipR0uVquVror6Wq10mq5Wmnv8yyvRIqSSJEiOTMcznB6bPuuri7vvTcoeJ/emzDn/pFVNYUCyiAiAWQmzq+ffmY6E3nyZGaY857v+94Pdy4M4uPvHJn3YimdzOA7/9dP0bNtBfyN3qLNqxThOAKzaILFVlrH1rPC8XmYSlBwlwKEEIBgznuaWTKhc0MrOte34kv/4GUM3xrHR985ihPvn0d4Mqor+nif8GQUH3/nKL79r79S8cJ8oaCUIjgWwYkPL2LoxpiuMba81IvNL/UWeWblwZLE9l1VTkM7ZLl0Huk4i1iUEpRSRIMJTA2HdI+xYm0zi1jogBACySbC5jQWtUjH01DkyuslkIimDLvIWR0WWByls/ijlKL/6gje/cOPdaUeWmwi9n15C1ZtaS/64oMQgqoGL3a+uRHtvc3zH4ACU8MhfPff/8x440cGowTvKYSQwr8cgWAW0N7bjL//776F//U7v4Ndb28qXGt0zjudzOLS4RtIROZv5MAooKkabpy5i6M/O6vr9ZJVxK/+s3cgmJam3mapWRJh4fbZdXml3yebyiEVZw1hSgk5ryA0EUE0qC9vVLSY0TiPXFbGTDiOg9dg1CIRSVdk7VI8lIRmsGu2zWEpqV3ldDKLP/1Xf4OUjoJCjiPYdG83TbQuXJh+7Z5ubH9tHaw6BJmck3Hqw4s48f4Fww1VGYxygOMIuje24R/837+CL/69l+DxO/WJCwpEpmK4eGj+NU6MwqbN2N0pHPnpGV11MIQQvPJru9G6qnHZ1VbcZ2kiFn4nBAPCIhXPIDodr1gHm3IkHkpivH9Kd7pJy6oGmCXTslT3xYDjOXhrXYbGCE9FkcvmizSj0iE4FjaU4sULPCwOqSiWvsVAkVV8+OeHcOPUXV32h9XNVdj59kY0r2xYgNn9EskqYudbG7FmZ3eh8/k8iYeSePcPP8a0gSgog1FuDfI81S58+R++ild/fS+cHruuMZKxNK4ev83WSPeZx7Iil8nj2sk+nP7ksq63qqr34O3feqFk7hdLwdJELKochiIWuUwe0WACuXTlLYLKlVgwgdG++be6v0/nhtaS72xcynA8h6oGY/nooYko8pnKO6emR40JC6tDgs1pLRnRe/fyMN77kwPI6ui0a5ZM2P76emzYt2pRzrf23ibsfHMD/DqOTU2jGL49gZ/+l0+RTbGuwgydlMZpOy8cbhve/PZz2Pxyr64FajaVw/CtceQzLJUQKGwOPcthoGkaRm5P4vMfntC1vuQFHm//9gvwN3qXbbQCWCJh4alxGRIWABAPJxEJFNeujaEPSiliwQTGDAiL7k1tunY1GQUEgUOzwa7l4clowZmkwna5AqMhyAZqR5w+O9x+fc4wxSYeTuKHv/+Brl4PBcemVux4cz081caiW/N5z22vr8OG53tgtsx/gZRJZHHi/Ys4d+AqS4li6KNML2f+Bi9e/MYONHfP/7r+4J58V/89uZIQLeIz9U9LxTO4cPAarp7QZy/b3tuEvV/aAtFi3P69nFmSlVxNcxVEq7EvPhqI62qvzig+iqwiMBZGYDSs6/W8wKFzXQs4g40TlzO8SUDLKmOpLbFQEvFISncfklKEUoqJwYBuBzoAcPud8NYszkL8SSh5BQd+cAJXjt3S9XlcVQ5sf209Vm1ZsQCzezyeahf2fHEL2noadUV9guMRvP+nBzFpwMqasYwp443jNTu70L2pXdd6KZPKYXxgegFmVX5YbOanRmhVRcXQ9TF89v3juu6Bkk3EO7/9AjzVrpKJbi8VSxaxcFU5De1QB8fCmBzUb23KKB6JSAojtyeg6iyQrar3wlfvWdahQ6PwAof69mpDOyWaqmH87hRyFZQOlUvnMTEQgGxAWHj8TsOF8cWg7/IwPv7OEV1uL4KZx9rd3dj+xvolyf1du6sLW19dC6fXNu/XqoqKvktD+OQ7R5Fh/YsYywjRYsa6PSvh09G5OZ/Ns83Xe0g28YnrC0opEpEUjv3iPIZujut6j/X7erB+X8+yj1YASyQseJ5DQ0e1oRtceCpW2ImsQHvMciMWTGDg2qju16/c3A7BxLzQjUAIgdVhQW2L39A4w7cm9DVbK1HGB6YLzkl60yEI4K52wlPtLOq85ks0EMcv/uQAxgemdaWq1bX6sevtjWjsXJqmWSbRhL1f2oqVWzp0WY3Hw0kcf/88Lh25qatgncEoV7o2tcOnw5gjn5URnootwIzKD8kqPjEjQpFV3Lk4iEPvntI1vtvvxGu/vgdunc0UK40lyz1p6qyDaEBY5LMyJgcDiOiwA2MUD0opooE4Bq/rayIDAKu26ltsMGZiEgW0rWk0NMbQjTFkUpWzKzx4fQxZAyYPklWEr9YNyxI2x1NkBUd+dhYXD13XVVBodUjY+MIabHh+9ZKG6Bs7a7HnS1t0FXIDwMTAND79q2MsUs1YVvgbPPDWusHP8x6p5FUkWS8LAE+OWFBKEQvEsf+vjukSYoQQ7H5nE7o2tMIkLl8nqIdZMmHRvLLecMhorG8Ko7cnizQjhh5ymTzG+6cRnorqej0vcOja2MaERREQLWas2mYsf37k9gRiwUTF1FncuTBoKH3GV+dBbVv1ki7I71wcwoEfnEBEx02P4wg61jZj31e2wunVZ11ZLAgh2PbqOqx/bhUs9vn3z5BzCq6fvIND755iKVGMZ6fMA1y8wMPf6IM0zzoLVdWQY65QAArC4nE1FnJOwZXjt3H6Y332sg0dNdjzpS1wsWjFA5ZMWLT2NMDhsRsqrBrtm8TA9VGWDrWExENJ3D4/AKozPaG6uQo1zT5WX1EEzKIJXetbDe2uJyIpDFwbqYh+FqlYGv1XhpHTYct6n5pmH5qWKH0IKKRAffq9oxi8PqYrBchT48KONzega0Nr8SenA4fHhpe+tRuNXXW6zvnIdBzH3zuPayfvVJx7GWOBqIBbi7vKAfM8d8M1TUM+V/7X8WIgWeeOWFCNIjQRwft/dhAZHZbWglnAc1/dhtZVDeAFtjl6nyUTFm6/Ey2r6g3ZziajafRfHUFIh/UiwziUUkSDcdw82697jNXbVsBsMS97F4VicL9JXmuPMXeoq8fvIB0v/x3hwetjCE1GdefkczyHmuYq1LVVF3lmz4aiqDj5wUWcO3BN1w69WTShZ1sndr+zuaRqmLo3t2HPO5t1N/8aujmOz//mFHOJYiwbLHZp/gtXjUJTKiPybJTH1VjkczJOfHARN0736Rq3c30LtrzSC4cOU4pKZsmEBSEEa3Z2QbLOPyT+MLfPD+DulWG2e7UEyDkFY3enCh23dbJmR5ehWhvGTCx2Cau3dxoa49rJO4gG4mVfJHv56E3EQ0ndr3d4bGhcUQurY2nqK/ouDuHgu6cQ1GnjXNPiw4vf2IHqJl+RZ2YMQeDx3Ne2oXtzGwQdG0v5rIyLh2/gxPsXdDUJZDDKDY7n5h3hIxyZd11GpTJXKpSmaZgYmMYH//0gVB0CzOqQ8NxXtqGxs45Z5T/Ckn4ba3Z2QbIZExYT/dO4frIPsWCiSLNiPCuJaArXT92FnNOXimZzWtCxrlnX4oIxNxa7hNU7ugw5rgXHI7hxug/5Mk6HigbjuHaqD6l4WvcY1Y0+tPY0LEk0LRZM4OCPTuHOhUGoOupdbC4Ltry8Fmv3rFyA2RmnutGH1359r+7+IOGJKI7+/CxunrnLNpUYFY8qq/NON+Y4bt7pU5XKXMXbSl7Bx985itE7+up0e3evxLq9K5ds46mUWVJhUddWjabOWvAG+lnIeQUXD91A/9URdoNZRO47KVw+clP3GB3rWuCpdjG1X0QEE4+mzlp0rGvRPQbVKI787BzS8UwRZ7a4XD/Zh/H+aV07UUBhh7Chsxbtvc1FntnT0VQNZz69jDOfXEZKx2/A8RxaVjbg5V/bXdI3vQ3P92Dba+vmXZQKFK4/dy8P4/BPz2J6JLQAs2NUDBWwLEjF0/Nuisnx3JL0rClFHk2FohrFnQtD+PxvTuoaz1vrwu53NqFuiY09SpUlXdGZzAK2v74eZoPuUMO3xnHuwDXm2byI5LMyBq6NYvyu/jSotbu7YTEYsWLMhBACt9+Jba+tMzTOrXP96Ls0VJbGCLlMHmc+vYKwgdort9+J7o2tS+L0cffKMA7/5IzuGgKXz44Xv7kTzd31RZ5ZcbHYJLz1m8+jvr1GVyF3Lp3HmU8u4+z+q8hnmfsN4zFUwLovPBmbt6GGYOZhd7Pcf17gCrW8Dx0Hcl7BT/7oE0QDOtoVEGDzS71Ys6OTNcN7DEu+VbzjzY2Gm4rkszKO/+I8bpy+C0XW1/2ZMT8SkRTOfnZVd0djs2TC6u2dhlPhGLOxOCT0bF2Bqvr5d2u9TzaVw0d/cbgsm+VdO3kHt872G8q/r2/zY83OrsdaFC4U8XASR392DtdO9unqZG8STVizswu739lkKBK8WDR11eGNbz+ne4MhOBbB4Z+cxu0Lg8WdGINRImRSOUyNBOfdw8YsmuCpWdrGnqWAaDGDF7gZkYWzn13FuQPXdI3XuKIW215dB3+jvn48y4Elv/P46j3Y8HyP4T4GU0MBHPzRKYz1sb4WC42mapgeDeH859d1j9He24ya5ipwZbD4KTd4nkNtSxXW71tlaJwLh67j+ml9C9ylIpvK4dgvzmO8f1r3GKLFjLbVTYu+46+pGi4cvI7j758vdAvXga/OhXf+3ktl46nO8Rz2fWkL1uzq1nUtoJTi5tl+HPvFOQTHIwswQwZjaRm5NYHwxPzd7cySSXcNUyVRsJr95bUlk8zi3f/4kS6nPV7gsfXVdVi1bUVJOe2VGku+quM4ghe+scNwx0JNozh/4CoOvnuKpUQtMOlkFuf2X0UsqL/r+fq9K2F3W1l+4gLhqXZh2+vrDYXCM8kcfvQfPkIymi6b+qUzn17BlWO3DEUrapqrsPHF1Yse5h66MYYjPz2D8bv6RJFkE/HcV7eje1NbkWe2sDi8dnzjH70Bh85jNZfO49jPz+LSkZvzzkNnMEqdy0duIDA2f2c40WqGv7G0HOGWAtE60xHqwA9OoO/ykK6xVqxvweYX1xjOsql0llxYAEDXhjb07u42vMhMJ7L46C+P4Mynl1ln1gWCUorIVAwHf3RKd1GcZDWjd1c3bE5LcSfHeIBg5rFibTO2vtJraJwbZ+7ivT/7vCw6cY/1TeLgj04ZqvsxSyZ0bWzFut2L66aUjKVx4oMLuPD5dV0RIsIRNHfX4a1vP1+WTjBdG9vwyt/arTuCGRiL4MAPTqD/2miRZ8ZgLB0TgwFcPnYLMR222TanFY1L2NyzVJBs5gfXleB4BL/4kwPIZebveChZRWx9ZS26N7ezTIunUBLfjlky4Wv/8DUIZuOey5GpGH7w/3yA8weu6Tp4GE8ml87j9CeXMDEY0D3Gyi0dqGlhaVALCSEE/gYvdry50VBajJJX8LP/sh+3zvWXdNQik8rhsx+cxOVjNw3VWVU3+bDrnU2wLKKbEqUUV4/dwqEfn9HlAgUUbnpf/R9fh6/OXdzJLRIms4Av/oOXUd+urxkh1SiuHLuFkx9c0FeQyahcSvey9URURcXhH5/G7fOD897YMUsm1LX6YXNaF2h25YP0UMTi53/8GcYHpnUdEz3bV2Dzi2tK2mmvVCiZld3KLR2GnWzuMzEwjf/2v/0Q5w5cLWsv/lKDUopoII73/+ygoR3sTS+ugdvvZGlQCwxv4rFiXTO2vrLW0DjxUBJ/+I+/i0CJ2nqqsorPf3gSB354AolISvc4ZtGErg2t2PBcz6Iem6O3J3Ho3TMYuT2h6/Ucz2HLK2ux7bV1utyVSgVvjQu/9k/f0f36fFbG/r86huunyqsuiLHAlOkpceqjSzj049O6enRZ7BLa1zYvuvlEKSJZRXA8h7uXh3Dox6d1Oci5qhzY8nIv2nub2LrlGSgZYSGYeXz9H71ZlE6RVKOYHAzgP/8vf4VDPz6NbKr8nG1KkXxGxqffP4aJAf3RCn+DF6u2dMDmYGlQCw0h5MEOfF2b39BYg9fH8P/73b9EMqp/4b4QUI3i5EcX8f6ffo6p4aCh3cnqZh9e/tXdi1pbkUlmcWb/FZz86KJuse5wW/Hr//wLFWF9uPW1ddhqYIMpMBbBx9/V3/SKUYGUYcTi/OfX8O4ffITB62O6IsUOjw3r9pZmc8zFRrSaQQjBu3/wsW4L8t6dXdj6ylrWzPcZKRlhAQCtqxrw+t/eV5SxKAUCo2H8p3/yPXzn3/4UiUiqpFM5nkRwPIJ4OLGkee6aRjHWP4Wf/uf98+4A+jCbX1qDmmZfWe+slhMcz2HNjk68/Cu7wQv6Rbumarh89Cb+3d/9Y0SmS8McQVU1HH//PL7373+OgWsjho5Lm8uCnW9uRO8u47VezwqlFDfP9eOT7x7RXRNGCMGX/4dXUb+ipsizW3wIIbDYJPz6/+eLsNj1pRtQSnFu/xWc/uQKkjqdtRgVRhndahRZweGfnsGf/asf4caZfl33fN7Eo6GjBm2rmxZghuWHZBVxdv9VXD56S5c9fk1LFba8spY1w5sHJSMsCCEwiQJ+5f/9Nlp7Gos2bjaVw0/+86f4F1/+f3D+80LdRakKDEopVFWDnFcQmY7j8E/O4Pd+/Y/wO3v+Nc58ehXyEjUro5Qik8zgv/7zv9ZtgwkUwrObX1kLb627eJNjPBFCCGwuK7a/sR5bXzWWEqXkFVz4/Dp+72/9EQZvjEFVtCU5lwrHYxafff84/uxf/QgDV0fmbcX4MBzPoX1NM778P7xi2Pb6WaGUYmJgGp/99QkM3hjTPU5bbxPe+e2XKqd7PSn0tvja774OvfdwRVbxs//yKe6cH4RaBqYDjOULpRRUo1BkFaN9k/jT/+1v8J/+8Xdx9/KQ7o1E+73rfTn0sVkMKKX42X/dr2tDjBM4rN+7CtvfWM9qQudBycV1XD47/sG//xb+9bf+oGjOTpqq4fb5AfyvX/l9PPflbfj6//wGaluqYJZMhnZxjUIphaZSKIoCVVYRDSRw/eQdnPr4Eq4cu4VoMPEgjKup2pKFdJW8gnf/4BNcOnzD0DhbX1mL1lUN7ARdZAghaOtpxIvf2IHB66OGUtlURcW1U3fwL7/6+/iVf/oO9n15a6EB0SL8ppRSqIqKqaEg3vuzz/HxXx5FOqGv2Plh/A0efO13X1/U3g/ZVA5n91/FoXf1u6uZRAG//X98HZK1/FOg7kMIgVky4fXf2IuTH1zE7QsDusYJjkfw8z/5DP4mLxo6athOI6NkoJQWrmWyCjmvYHo4hIPvnsLnf3MSU8PG6tgIR1Df5sfeL20p0mzLnzOfXkE2ldMl1NpWN2LX2xvh9NoXYGaVS0kJC0IIeIFH18Y2fPl3XsEPfv+DovqSU43i8x+dxNFfnMWONzfi1V/bjY61zTBL5nsig1uwGxClFKCAoqhQ8grkvIJsKofx/mlcPXEbV47eQt/lIaRixhdKxUTOKzjxwQX88PffNzSOxS5h22vrUN3kYzf5JYBwBBtfWI2JgQB+8PsfGKuVuJdm+F//2fdx8eB1vPPbL6K1pxGS1bwgQp3Swo5ePJzElaO38LP/uh83Tt8tytg2lxXPf207trzSu2jHpaZquHNxEO//2eeQc/qub4QQvPjNnVi1bUXFpRUSQuDw2PAr//Rt/F/f/i/z7jh8n5MfXETvrm68+rf2wOqQ2HVnubJEG3JUo9A0DZpGoakaVEWDqqjI52REpmK4drIPZz+7gmsn7iCt0w3uUexuK1781i7mBvUQer9bySZi3Z6VWL9vcc08KoGSEhb3kWwi3vz28xi+NY4T718wZB85F3JOweEfn8axn59FU1c9Nr+0Buv3rULDilqIkglmyQSTWIhmzFdsFKIQGhRFhSqrUO7tSsg5BelEBqO3J3D38jDuXh5G/7VRhKeiJVtclknlcOHANfzBP/qOod+AkEK0onNDK0ys+GnJsDoseP7r2xEYj+Dj7xzWvWC7TzaVw6F3T+PCwevY/c5mPPeVrWjorIXVLsFsMIpRiE5oyKZziIeSuHNxEJ9+7xguHLoOtUjXA5NowpaX1+Cb/+StRa2rmB4N47O/PoGhG+O6x/E3+fC13329LHtWPAuCWcCqrR14/qvb8fF3j+iqn6GU4qd/9Am6NrRi1daOJY1OM5YQnad2LpNHYDQ873PsfnpoLpNHMpZGIpxEcDyC6ZEwxu9OYvDmOKaHg1CV4qbpFVI6m/D8V7cVddzlCCEEK9a1YM8Xt8AsVeY1diEpyVUeIQSeaid+419+GYlICpeP3lqQwmVV0TB4fRSD10fx4//0CTzVLrStbkBrTyMaO2vhb/DC6XNAtBREBiEEhCPgCAHI/fxIgFINmkqhqiqUvFq4kExEEZqIIDAaxlj/FMbvTiM4Hi76xWS+PJwT/7jFlKqoiAYTOP7eefzl//lTQxaeAOCucmLHmxsMOxMxjFNV78Frf2sPwpNRnPrwoq5itkeJh5L44L8fxOd/cxLdm9qw9dV16NrYCm+NC6JVhFk0wWQWIJh5cHxBqN8/9u7nGKuqBiWvIJ+Tkc/KyCSzmB4J48qxmzj10aVCHUIRBTjHEXRtbMNv/puvQ7KKxRv4KWTTeVw8dL3QYFInJlHA1373NfgbvBUXrXgYh8eGt37zOVw6chMTA/q6kU+PhvHzPzkAf5MP1Y1etvPIeGZunR3A7/2t/zQvy1btXrqmqmiGzCT04Kt141v/5C3YXCxaYRSn14ZNL6xG98a2pZ5KWVKSwgIopG7Utfrxt//lV/BH/8v30HdJfzHTs6CpGkITEYQmIji7/+qDxwUTD7vHBrvLWlggiSaYxMLXpt6LSuRzMjKJLJLxDNKJzKJfUOaDIqsIjUcg5xU4vHZIFjN4gYOmUeSzMlLxNCYGAvjku0dx7L1zyGfm7/n8MIKJx863N2LVlg4IppI93JYV7b1NePPbzyERSeL6yb6iiAugYJ168dANXDx0A6LFhLq2arT2NKKu1Q9/oxfeWjesdgkm0QSOL9ysVUVDPicjFUsjMBYu7Or1T6H/8jCmR8NFmdcsCNC8sh6/9Xtfh7/BuzDvMQeqomLw+ih+8cf6Or/eZ92eldj99qYH16FKheM41LfX4J3fegH//f94V/e16NjPz2Lt7m689K2dEC1mJi4Yz4SmaWXTZNfqkPDit3Zg/b6epZ5K2cPzHDo3tGLvl7awelCdlPSdiRd4dKxtwm/8iy/hz3/vx+i/MrLojY8UWUV0Oo7odGV0c82mcvjgvx/CtVN30LNtBeraqmG1S5DzCgJjYdw+P4Crx28jGS2OVWPLqgbsfHsjqpt9RRmPURzW7V0FOa9AUz/EzbN3def6P45cRsbg9TEMXp/teEQIgWDmH7ihLDbNXfX4rd/7BlZubl+097zfXHL/94/h7pVh3eO4/U58+XdehcNrWxYLZItDwrbX1+Hc59dw9tMrusZQFQ3v/uHH6Fzfgs71rSB85X9vjOWDYOKx/fX1+Pr/9MZST6Ui8Na6sfPNjWhYUbvUUylbSlpYAIU86LV7uvHtf/UV/NX/970FWQQtNzKpLK6duINrJ+4s6Pu4qux4/uvbsXJz+7JYBJUTHEew+aVeaKqGH/3Hj3DrXP+inVeU0iU7h5u76/F3/83XsPGF1Yv6vvmsjEuHb+LAD07qHoMXeLz0rZ1Ysb5l2UT/CCGoavDijd/Yi/4rwwhP6uuhMtE/jZ//18/wW//nN+CqcrDr0XKidBMIDMMLPNbtXYVv/+9fhZU1nTWMSRTQvbkNO9/euNRTKWvKIs5jEk3o3d2N3/hfv4QNz/VAsi1eTjRDH6LVjO2vb8D219czh4oSheMItr6yFl/9H1/D6u2dFdG5+XEQjqBjbTP+zr/6Cja9tHgOUEAhzXL0ziR+8p8/NWSh3d7bhBe+sQN29/I6n8yiCd2bO7DvK9sM9Rk5/JMzOP3x5SWvc2MsMhWqIc2iCZtfWoPf/rffhK/Os9TTqQiqG314/ms74PY7l3oqZU1ZCAsAEEwFl5Bf+2dfwO4vbIa3xrXUU2I8Bt7Eo2frCrz0rZ1o6Cj/jsCVDMdz2PrqOnzzH7+FLa+shdVZebteZsmE9ft68O1//VVseWUteGHxLnuUUiTjGXz83aO4c2FQ9zh2lxVv/J19qGv1V04zvHngqXFizxc3o61XfzdhOa/gb/7Dhxi5M1GyTVIZjGfB6bVj9xc247f/7TfR3FXHInBFQLKK6N3VjU2LHM2uRMoqns4LPDo3tOJX/+k7aOioweEfn8bw7Ymi2U8yjMPxHDrWNOGt33weK7d0sAteGcBxBOv3rYKrygFvjROHf3oWsUAclbD2cnht2Pbqenzpd15G66qGRbccVRUVFw9ex2ffP6Z7DEKALS/3YuNzq2GxS0WcXfnAcRxauuvx0jd2YqI/oLsPy8jtCfz0jz7F3/9331q23yWjfCGEoGVVPXa9vQmv/+198NW6K9oZbrEghKCuzY+Xf3UXy4gpAmUlLIB7B0CrH2//1gto6qzFZz84gasnbiMRNmaJyjAOx3No62nEF/7+S9j00hrWs6LMaFvdiG/8ozfhq/Pg8E/OYPD62KKbJRQLwhE0d9dj19sb8dqv70VVg2fRd/oppZgcDOJH//EjpAw0wKpvr8GL39wJb527eJMrQ2wuKza+sBrXTvXhyE/O6I46HPrxaWx8fjX2fWVrkWfIYCwcnhoXeratwHNf2YYtL/dCtDKHs2JhcUjY+uq6RTX0qGTKduVnd1mx/Y0NqGurxskPL+Ls/isYuDqCrMGmXwx98AKP9t4mfPHvv4Qdb25Y1N4AjOLhq/fgC3//JbSsbMDhn5zG6U+uGOvSvQS4fHas3bMSu7+wGZteWAOby7LoN2BKC/bN7//ZQdw+P6B7HLNkwnNf3YYV61uYUAdQ2+rH3i9tRt+lQYzf1dfbIpvK4d0/+AhdG1pR115d5BkySo4yj7w6vXZ0bWzDxhdWY+ura1HX6mfNHosIx3No6qrDS7+yi32vRaKs71SCiUfH2mbUtfmxekcnznxyGef2X8Xo3Uko+fLcaX0UwhFUN/ngqnKUrKeyaDVj9fZOvPnt57DphTUslFjmSFYR299Yj+aVdWjvbcbx987j1rn+ki96NVvM6OhtwvbX12PnWxtR11ZtqNjXKBc+v45P/0p/ChQA9Gxdge2vr4fT5yjSrMobk1lAz9YV2PXWJvz8j/cjp7O3xd0rI/jZH+/Ht//3r1Vs93LGPcpwU5/jCPxNPnRvbMPKLR1Yu7sbzd31rAv0AmC1S3jx6zvQuILVgxaLshYW97E6LFi/dxVaVtajd1cXrt6zUu2/OoJcmUYwJJuIpq469Gxbge5NbVixtrnk1DQhhfDsrrc34bmvbkP3prZlY4O5HKhvr8E7v/0iOje04uKhGzi7/wr6Lg2VXANI0WpG2+ombHiuB+v2rETnhpYldyILTUbxw//woaFoj6fGhee+tg2NnbXz6v5b6birXdj+xnrcOtePy0dv6RpDVVQc+vEZ9O7qxq63NxV5hgzG/OEFDt5aN1pXNaC1pxHtvU3oXN+KmmYfTEz8Lgi8wKFrUxv2fGkzSysrIhW1CvRUu7DttfVYtWUFtr6yDncuDuLq8du4dW4AkelYyS2IHkW0mFHX5kfnhlZ0rG1G66oGtKxqgMtXetEKi13Cut3d2PHmRqx/bhWqm3zsxKxAzJIJa3d3Y8X6loJoP3YbFw7dQP+V4SXvSmt3W7FibQvW7lmJNTs60bamCXa3dcmPQ1XV8N6fHMCts/26x+A4gq2vrsW6vatYkfEjcBxB+5om7HpnE0buTCIypa+3RSyYwE//8350rG1GbYu/yLNkMJ6MYOLhqXGhttWPujY/6tuqUd9eg7o2P2pb/LC5LMvSAW4xsToteOvvPg9PNXMZLSYVJSyAQnG3q8qBtbu70b2xDRufX43x/mkM3xrH3UtDuHNxCFPDwaWeJoBCbp/b70BTVz3aehrQ1F2P+vbCRcVX51mQsCfhiO7dT0IIfHVurN6+Auv2rkL35nY0ddax8GyFQwiBzWHBhud60LWhFRtfXIPhm+O4caYPN071Yax/etFEu2gxo6m7EMnrXN+K5u46NHTUwOZaekFxnwsHr+Ozvz5hqPC9dXUTdr29Cf4GbxFnVjlY7BI2v7QGt84N4OCPTkFT55+mp6ka7lwYxPt/+jl+419+ZUnT5hiVAcdz4AUevMBBEHiIVjOsDgssdgk2pwUOjw2eGhe8NS64/U44fXa4/U54qp1wVTkgWcWSuY5VOrzAYfOLvdjwHLOXLTaELhND71Q8jeB4BIHRMMb7pzHWN4nx/mmM908jMBpGPqcvV/dZ4TgCp8+Oqnovqpt9D3Ym/PUeuKtd8NW64PTaFzzkqcgKbp0bwNn9VzFyewKB0TBioQRSsTSy6TxURYGm0cJF0WKGw2uHt9aNho4atK6qR3N3PWpb/ahprqpoQREcj+D2+QHdu/Icx2HPlzZX5I4TpRSKrCI4FsbEQABjd6cwdGMMgzfGMHJ7ArFQomgFk4KJR3WTD03d9WjurkNTVx3q26tR2+KH2+8oydS7kTsTGLgyAlXHYvc+vjoP2tY0wuG2FXFmT2f41jhGbk3M+3roq/dg9fZO8IsYWVVk9d58x6HpFLaEI3BXObF2d7euqHAqlsaNM3eRiOhLebM6LGjtaUBNc5Wu1y81qqohMBLCjTN3dY/hq3Vj1daOBbv3Dd8ax/Ctccg5ZUHGfwAh4AhAeA4cx4HjCASzALNogkkUYJZMkKxmWOwWWB0WSFZzSWUi5DJ5XD/Vh2ggPq/X8QKP2lY/uja0LszEUFi3TAwE0HdpqGhjcjyHlpX1aO1pLNqYC00qlsbVk3eQ1uEyKNlEtK5qQF3bwhtWLBthcZ/7bi2JSArJaAqJSBrxcALBsQgi0zHEggnEgglEgwkkIilk0znIOQVyXoGSL/wv1SgIR8DzHDiBg2ASIFnNkKwiJJsIi12C02uD0+eA696OhLfWDYfHBqtdgtVphcNjhc1pXZLFuaqoSMbSiIeSSCeyyGVyyOcUqLIKTdMAWrjhCgIPs8UMi02Ew1P4PFYHS8tg/JL751M8lEQsmEAkEC8I+LEwwhNRhCYiCE/FkIqlkcvkkc/JyGdlKLIKQeBgEk0wSyaYRBMkqwh3tRO+Wje8NS54a93wN3rhrSmIbqfPAbvbytyRGAwGg8EoUZadsHgUSikopcil88hl88hn5AeLHzknQ1U0aKoGTdOgqRSapoHSQuEyIQSEEHA8Ac/z4E2FMKhgEh7sUJhFE8ySGaLVBJ5noXZGZUM1inxeRjaVQy6dRzadQy6Th5JXHpxLqqo9EOcczxUEOs+BFziYLWZIFjNEixniPbFeaqYFDMZScDF6FUcCJ5BQfhkdIQBeqN6Drd6N806hORk6i+OhM8iquRmPv1i9B+vdayDyzN2PwWDMn2W/9XdfHFjsEiuSZDAMQjgCUTJDlMyAb6lnw2BUDlk1h9uJuwjmwzMeb7U1Y6t347zGopRiOD2KC5HLUOjMWqBdVVtZnj+DwdBN6ST4MRgMBoPBmBOXyQmBm70XOJaZmPdYUTmGUD4yS1QQEHhMLghk2e85MhgMnTBhwWAwGAxGiVMj+WHmzLMe708OQqbzK7YfSY9jLDM5+z1EPxwmO0g5dpVjMBglARMWDAaDwWCUOG6TEzViFQQys+YoqaRwIXLlmcdJKWlcjd/AcGp01nOdjg44BDtLhWIwGLphwoLBYDAYjBKHIxy6HCsg8TNrAWWq4CdjHyAuJ546Rk7L43joNI4FT8+KcvCExxrXSjhNjqLOm8FgLC+YsGAwGAwGowzYUbUZHtPsLsEj6TH8+5v/Eecil5BT89CoNuNfRVMwnBrD9wZ/hL8Z+TnC+cisMda716DD3goTqdz+RAwGY+FZ9nazDAaDwWCUA5RSvDf+CX4+/hGS6uymfDzhYeUtaLDUPSj2zqpZTOcCmMoGIGsK6BzdK6tEH/5O67ew1r16VqoVg8FgzAcmLBgMBoPBKBMUTcGf9H8Hp8PnkdVyT3/BE+DAwW1y4ZvNX8Q236Y5i8MZDAZjPjBhwWAwGAxGGZFS0vib0Z/hVOgcEkoK6iO2sU+DA4GZE9Fia8RbdS9jrXs1ExUMBqMoMGHBYDAYDEYZci5yCYemj2MwPYycmkdek6FQBRrVQO/9Q0DAEQ484WHiTBA5E6rMPmzw9GKHbwuqpSpmL8tgMIoGExYMBoPBYJQpGqUYy4zjbnIQ45lJTOeCyKgZ5NQcFKgwc2ZYOAkusxMNUi1abc1otjbCYbIv9dQZDEYFwoQFg8FgMBgMBoPBMAyzm2UwGAwGg8FgMBiGYcKCwWAwGAwGg8FgGEZY6gkwFgeNasioWcTkOJJKChk1C1mTH7iJcISHyJlhESQ4BQfcZhfMxARCWFHfXGhUQ1JJISbHkVLSyKhZKFSBSlUQEPCEh4WXYBWscJkccJmc4Jk//BOhlCKmJBDNR5FU0siq2QfHJ094iLwIO2+F2+yCQ7BD4Bb+8kVBoWgKkkoaKSWFlJpGTs1Bvvdba1R78HubOAEiJ8LCW+Aw2eAyOcGBY+cQg8FgMJYNSyIsrkRvICJHZzXqISCok2rQ6WgvyvvE5SRuJu4go2ZmPWciAta7e2EVLI99fVrJYCg9gulccNZzKx2dqBarDC8agrkQ+pIDyGn5GY+7TS602VrgNFhgp2gKwvkIRjLjGEmPYTg9hulsABE5hrSSRp7KIABMxAS7YIPH7Ea9pRattiY0WhrQYm2EXbAt2OLoRvw2grkwNGgLMj4A1EuFz2PijHeUzak5TOWCGM2MYzg1itHMOAK5EGJyDBk1B1mTwRMOJs4Mt8kJn+hFo6UebbYmNFjq0WCphcRLRfhUM5E1GVdiN5BQkkUf+z48OLTamtForX+mv4/LCQykhhGVYw8ekzgRK51dcJkcDx6joAhkQxhKj+BOsh+DqREEckHE5QRyWh4UFCJnhkOwwy9WodnaiHZbC1ptzaiRqoryuz4MpRR5LY9QPoJgLoypbABT2WlM54II5sNIyAlktBzyaq4gJAkHM2eCxElwmuzwmt2okarRbG1EvVSLBmsd7ILN8LzC+QjuJPpn9S7gCY+dvi3giPEA9O3EXUxng1Ax0760XqrFCnvbU68DaSWD4fQopnKBWc91O1agRvQbvpaEcmHcSfbPuma6TE6021rgfOjYehSNajgROgPlIXtWgfCot9ShzdZsaF5zoVINA8lBjGUnZ85VcGClswsSLz72tTE5jv7kEOJKYsbjHpML3Y5OiLw+e1hKKUYzExhOj0Khypx/4zf70GFv0/0eDAZj+bIkwuL9iU9xOXZtTmGxwdOLf9z1/yrKTfJWog9/OfgDhPLhWc/ZeCv+zZp/9kRhEZFj+HTqEE6Ezsx67nc6fhN+0WfYpm8gNYy/HPwhInJ0xuM9jm58q+XLuoWFRjXE5QRuxG/jcuw6rsVvIZgLzdl1FQBUmkM2n0MwX7hpHwlwaLI2YJ17Nda5V6PL3rEgO8T7pw7jdPj8Y29wxeCl6n2olaoNLUBVqmIqG8D1+C1cil7DrcRdJB654d9HoSoUNYOMmsFEdgpXYzcgcSJW2NuxwdOLNa6VaLTUF+UYv09WzeFHo7/AQGqoaGM+ipkz4etNX3xmYTGZncYvxj/CtfitB4/ZBRv+p86/B6ezG4QQ5LU8bsTv4FT4HC5ErswQIQ+TUbPIqFlM54K4Fr8Jp+BAj7MbW7wb0OPqhsvkMHwu3o9CDafHMJgaxkBqGIPpYQSyQchPOj6pioyqIqNmEZGjGEqPAigsWNtsLVjnXo21rtVot7cYiloNp0fxveEfIZALzXhc4kRs824syvF0KHAcR4OnkH9k0f5y9XPosLc99RuOyXHsnz6MY8FTs577e+2/gWq/cWvTofQovjP4Q4QfuWaudHTiW81ffqKwUKmKPx34HjJq9sFjFl7Cq7UvLJCwUHAkeBKfTB2c8XiXvQP/0Fr/RGExmZ3GT8bex51k/4zH1zhXomlFo+5Ff0yO48D0EXw2dRgylef8m23eTfgNSw0TFgwGY96UVCoUBUV/cgjhfARVos/YWJTievwmUkq6SLMrHxRNwVhmEkeDJ3EmfGHO3cOnoUHDUHoEQ+kR3IjfxnP+ndjm2wybYF2AGZc2WTWHO8m7OBI4iUvRa7N2EJ9pDC2Hq/EbuJsawO1EH/b4d2C1c+UTFxaVSFJJISrHoFAFiqbiZOgsPp48gJH0GLTHiN65iCsJnAyfxVB6BHty27HLt60g9HXuhsuajKH0CE6GzuFG/A5G0mOPXXQ9KwpVcSfZj4HUMG4l7uLlmn3Y6FnLUuIYS4ZKNdxM9OFK7Lrh45vBYDDmoqSEBQBk1Ayuxm7iuepdhsaJyXEMpkaQeyRtoNJRNAX9qSF8MLEfF6KXkdeM3zzuJPsRyAURleN4qWYvnCZnEWa6uOhdcKaVDC7FruGTyQPoSw7MSKHQQ0bN4mzkEqZzQSRqktjq3QDrMhNrk9kAEkoS5yOX8fPxjxDMhR8bSXsaE9kpfDJ5EDk1jxdr9sKvc0NCoxTjmSl8PPl50aNnClVwLXYTKSUFM2fGWncPa0jGWBKCuRAuRa9iMju11FNhMBgVSskJC1lTcD56Gfuqdxq6+fYl+xHOz67jqGRUqmIoPYKfjn2AS9Grc+4AEwAOwQG/6IPdZIPEidAoRU7LISYnMJWbRladLcaichzvT+yHTBW8UfcyHEXIGS91smoWl2JX8d74JxhIDc95LBEQ+Mwe+EQvrLwFIidCpjKyag4ROYrJzPSs+hGVqhhMjeC9iU+gQcMO3xZYFqDuolQZz0zgeOgMDk4fnSUqnIIDtVI1rIIFImeGBoq0kkE4H8F0LvigmPthonIMhwMnYBOs2Off+cRUmMdh5kxotNSjwVKHofTInH8jEAFOkx0ekxs2wQozb4ZABCiagoyaQSgfQSAXmnOOGjQMp8fw0eQB1Eh+1ErV854jg2EEWZNxI34bV2I3oNKFq2ljMBjLm5ITFho0DKZGEMqFdadDUVDciN95bA58JUIpRSgXwXvjn+BS9NosUcGBoEaqRq9rFVptzagSvbDxVpg5MygocloeSSWFqWwAA6khXIxeQUye+f2l1TQOTB2GhZfweu2LRS+a/eVcOTRYatFuay0ooUfX8/N8rNPRDoHM71BXtUIay8eTn88pKnjCod3Wih5nN5qsDfCa3ZB4CSJnhqIpyGk5ROU4xjOTuJ24iyuxGzNSDygoxjOT+GTyIKy8BZu9GyAsQIqMyJkLRcSWWmPfIwoL60bLs9VXPInbibu484jwr5WqscmzDk3WBvjNPlgECSbODPqQm9lQegRXojfQlxqA9sjCKCJHcThwHHVSNda5e2GaZz0QIQR+0Yct3g0YTo8+mJeNt6LeUotmawNqpRp4zC44TU5Y+cL8BMJDoSqyahbRfAwjmXFcil7F3eTgLEGpUAV3kwM4HT6Pt+tfZVELxqIymZ3GhejlOWsOGQwGo1iUnLAAgJSSwrX4Lezz79T1+mg+hqH06Jw775VKVsvhYOAYzkcvz1rQiJwZPc5u7PXvRJejA26T87GFnirVEMqFsNLRif1ThzGQGpoxXkJJ4fPpo6gVq7HVt3FBPgtPOHQ6OvCF+teLMp6Fl2CepwiazE3j0PRx3E0OzBIVdsGGrd6N2OHbjDZbC6y8Zc5UK0opFLeCte7VaLe34lDg2IzCWwqK0cw4Dk4fg8/sQaejQ98HfAJW3oIN7l7sqtpmeCwCUpQam+AjC5uN7rXY69+JHmfXYx3IKKVY7VyJbscKHAocx5nwxVkFxmOZSZwMnUO9pa4gpOaJTbCix9mF09YGKJqMlc4urLC3olaqQbVYBZfJ+VQDg161Bz3OLnw6dRAnQ+dmHTspJY0r0evY5dsGn+iZ9xwZDD1k1SyuxW/hevz2jMfNnBka1RbUPIPBYCwvSkZYWHkL0vdsYfNaHpeiV7HXv0PXrt7d5CDC+ciDm7qVtyCjZis2LUqlGvpTQzg4fXRWTYWJmLDGtQpfqH8dbbbmpy6MeMKhWvLDY/agSvTir4bfxWBq5MF3R0ERyIWwf/oQ2uzN8ItVRf88hBBYeQuqpeKP/SyklQyuxK7jUuzarJoKC2/BXv8OvFS9D9WSH/wTnHgIITARE1qtTagSvXCZHPjJ2AcI5yMP/kalKm4n7+JU+DxqpGpdaTxPgiMcHCb7kn2XT2ONaxW+0PA6OuytTyxqJoTAKljQ4+iGnbdB1TScDp+fIXopKC7HrmOdezWqRC/M3PwcbTjCodFSj281fxkEBPWWWnhMbgjcs0eSLLyEVc4uOAQ7QrkIbifvznheg4ZQPoKh9AgTFoxFYywzibPhC0gqqRmPt9takFASGMtMPuaVDAaDMT9KpvN2m63lgYhQqIqh1CiCufmHbCkobiX6EJXjDx5rtjbOOzWinJC1PA5MHUZkDqvOJms9Xq99Ee32lnnZxZo4Aauc3fh64xdm7VKrVMVAahgnQmcNz70UmcxO43Ro9k2YANjo6cXz/t2oeYqomPE6QmDnbdjm3YRXa56flfKUUbO4HL2O24m7jxnBCKWbbmMXbHi99gW0257dhpXneDRZG7DXvx2tc9iDJpQkLsduIJKf27b2WebU6+rBWncP/KJvXqLiYRosdXiz7uU5N0ZSSgrD9yxpGYyFJqEkcSV2HX3JwRmPe80e9Lp6UGU25sDIYDAYD1MywqLbsWLG4j+hJHHzkbDtsxDJRzGSHkP2IZ/yLkf7vHcvywWNUoymJ3AhenXWc07BgU2e9eh0dOiyuOQJhzWuVdjh2zJrgZRW0rgQuYLp7OzmgeVMVs3hbnIA/anBWc/VSbXY4tmIWqlm3j0DCCGwCzZs9KzDatfKWc9PZKdwLX4TsYcEcaWz2bMe7bYnRyrmQuAEdDo6sM69GqY5ameux24ikAuB0vlHKAkh4AlXlPqHHlc3muaoSclqOQTmaLrJYBQbSilG0+M4GTo3wyGRoNAPo8vRXtR+OgwGg1EyVxSXyYGGh27CWTWHy9Hr8x5nIDmEYP6XTjMCEdBqbZ5zAVIJaFTF6cj5ObuL10rV2O7bNO/6gocROAGv1b4wq1u0BorpXABXYzd0j12KRPJRXI/fmtXVFwDWuFai29GhexebEIJqyYddvq2zjsdCYe8gRtPjusZ+PKWZ/seBwybPOt1d3W28FZ2OdtRb6mY9F5FjGE6PIqNl53jl4kAIgcSJ6HZ2znpO0VQkl2F/HcbiE5XjOB+5jNHMzOtKnVSL9e41cJlcs4wQGAwGwwglIyw4QtDj6Hrw3zKVMZyZfzrUneQAIvnog/+uk2rgNDlBKnBXhoJChYaz4YuznpM4ES22JtRIfsPvUyP60e1YMevxuJzE1fjNOe01yxEKiogcnZUXDwAukxOttmbDNRAmYkKjtQGN1oZZz42mxzGcHlsWN/p6Sy1qpWrdzeIIIaiXatE0RxdwCoqh1AhSj6SyLTaEELRYG2c9rkFDXstD0SrjvGGUJhrVMJIexcnQ2RnXaJ5w6HWtwipnNwA6y+yDwWAwjFBCq22C1e6ZKSJxOYlbiTvPPEI4H8FIZgyZh9KgVthbK7e7MQWmstOYnqOztsPkQLfOFKhH4QiHzZ51sx5XqIJALojp7Pw7e5cieVXGZHZ6zvz8hntOQ0bTBgghcJuccwq1jJbFRHYScbnybZKbrA2w8JLuxoVAIUe8Xqqd00p4JDOOlDI7ireYEJDHNpNUmRMPY4EJ5yM4ETqL0ENmEQDQYm3CevcaOE12KFRhPS0YDEZRKSFhAbTbWmHhLQ/+O62m55VqM5AaLuRWP5T+scLeXrnCAkB/amjOG4ONt6Bpjl1xvcy1EAaApJLCSGaiaO+zlGTUDMYyE3O6h/lFH3xmb1HexybY0PyY32Y6G5y1EDBGaRZv10h+w3VPAuHhMbvhEOyznpvOBmbUWS0Vlsdee2jFutQxlh5ZU9CfGsbp8IUZx5mZM2ONqwfdzk5whINC1YqJODMYjNKgpISFxJnR5Wh/8N95TcZweuyZF1p3k4MIPZQ6ZeUtaLY1GqoxKHVG0mNzPi7xUlGtYL1mD6wPib77pNUMJrNTRXufpSSrZR9bjO4yOeE0zV7A6sFEBLhNLohzLKzDcmRZFHD7RZ/h85IQAofJDodpdhf4tJpGUkkt+aKJe+IllgkLxsIQzkdwcPoo0urMWp4OWys2unshcQXBq2rqski9ZDAYi0dJCQuOcFjtnJkOFZMTuJXoe+prw/koRtPjD3phAECHvRVOwV7RHW4ns9OzHuMJD5fJ+eDmYZT7Tjl1lppZz+XVPMK5Yu6wLx05NT+jx8R9RE6EU3DARIojUAkhsPASvObZfQzicrLItQGluXi187aipOk5BDvsc0QsKIC4nICisXQjxvIip+ZxK9GHy7GZ5ic2wYa17h50OFofpCAqlAkLBoNRXErKKokjHDa4e/H94R8/CN8mlSSux29hh3fzE/OxB1JDmHqk1mC1ayVsgm1OxySj/HH/X+C/DXzX8Dga1SBT+el/+BjmqgcQCA+HTredx0EIgcvkmvV4XpMRVxKglBb1/ZYCmSpIzLGol3jRcD3Ao5g505xdrNNKutDMsQK+zych8VJRbC5Fzjxn5AcAkmoKClWhV17ft6vVoIFSipSaxlQ2gMnsNIK5MGJyDEk1jayaRU7LI6/JkDUZ8r3/n9fyyKqz3cWKTVbL4bfO/s9FGUuh8oLl3P/pwPfw54N/bXgco9fMR8moWfxi/GN8OPHZg8cICo6CEi9C4iW4TU7UWWrQaKlHl6MDdVINTJwJBKSkzlNKKcL5CD6c/GxWtK7L3o6t3g0zBL1GNWgluvmw3KG0UFivR/gREHCEKzkrYY0WPo+eNNBS/UyM2ZSUsCAg8Jo96HK049a9ZmE5LY+h1AjC+ehjO9VqlGIgOYTAQ2ksEiei09YBC29ZEGEhUwUogeLLpJKc9RhHOJiLXldS2GV/FA0asmoOGjTwML4DvZSoVJ3zWDERYV7NBZ8FnvBzLohlqiCn5UFBKzbSxoGD+d6izCgCEeYs3gYKltV6bsqU0nvHQhYj6TFciF7BtfgtjGcmkb9nQ1xq9REP9ygoVRSqlGzBujpnrUEOSbWw0TCaGcfV+E0QABzh0WxpwK6qrdjq3Qiv6AEHbskFBqUUGTWL0+HzGEwNz3jOZ/Zig2ct6qTair2uVBrBfAjfGfoeLkevzPu1HrMHX2v6Mnb6dizAzPTz8eSn+GjyE8TmaOb7NBos9fjV5m+hx7VqAWbGKCYlJSyAQsfnDe51D4QFUEiHupm4g13i1jlfE85HMJoZn+Fb3+XogMfsAldCu0kLgazN3rm7v3ArJgSFGpi50EChaAp4vryFhUa1OVNneO7xi1e9cIR7bGpVYZGjFWlnpvSOf57wIKQ4O708xz+2r4hKlXkJAEopNKohIsdwKXoNB6aPYDA9zFJFGA+gKJyfA+lhDAwP40jwFL7Q8DrWuVYXPao5/7lRBHJBfDz5+YzHOcKh09GOLd71Sy5+GM+OhZdgIoKuTQxZkxEvsVo9SilicgxZNavrM/GEh02YXU/HKD1KLqbEEx7r3D0zFnIJOYHbib7H3uCHUiOzag1WObvgKFKxbSkz13dCCIFQhPz1R3nc4vr+gqwSmCstgAcpukAlKNStzDkHqoFWsLd8MXf7OcKBPOYyptFnd16ilCKv5XEtfgv/5e6f408Hvov+1OBTj2sOHAQiwMyZIXGFlDkrb4GNt8Iu2OaM8jEqh6H0CP60/7s4ETrzIIVxKShEKzI4MH0EETk647lasRpbPRvgniOVlVG6SJyk2zlPoQqic6RJLyUKVRGVY7qjqwIxzVlPxyg9Si5iwREOXrMHHbZW3EoWirazWg4j6XFE8rFZ6VAqVTGcGcV07pdpUFbegnZbK6z87Bz2YmEXbI/N7Z4PeU1GSknpznMV5tj11qiG/ByRDCNQANk5ulEDheaGfJFThZaCwmJ/tiBbCEtGDRryj0kL4QkPrmhpZaWVsgMUWnLRe4t+o2kZqqZCfcL3+CzjU0qR1XI4G76IH4z85LEudBw4iLwZEi/BTEyw8BY4TQ7YBRtsggUW3gKRE2HmTBB5ESYiYCwzgfcmPjH0GZ8Fr9lTlNhUUkkvWFpVqVwzH4WAQOLFWa53FPfz3FUomoq8li+kwD5CSk3jr4Z/DI/ZjbWunqJHN58FCorR9DgOB07MeNzMmdDl6MB6T++iz4lhDIETIPEW8ISf9/0nr+URzIdKqlYvnA8jLsd1byyJvJkJizKhJFeDZs6MdZ41D4QFAETkKO4k78Inbp7xt5F8FKPpiRlN8TrsbfCa3QuaBvVS9T6sca00vDC6mejDR5P75ywafhZEXgQe0RAapUUXFgCQU+decPCEX5AIyWLDEQ5mYkIGM+ssFKpCKbawoBqUOX6j+0Wjj4tmVAIq1aBCK6zcDJ6ihbz9uX8bEyc8UzqZQhVci93E94d/PGu3Fyj8Hk6THXVSLTodbei0d6DBUgev2Q3TE1IONarhfOTyggsLM2fC32v/jaKcg+9PfIIrsRtzLqCN8rx/N9a5Vxu+Zt5J9uP9iU+RmKO+TA9mzoRNnvV43r9rxuMq1HsiJo1QLozRzDjGMhMI5sJIq5kZC6S0msaHE/vRZG1Aldm7qIs5SinSSgbvT+xH9hFRWCfVYodvC4uclSlukwsWTnpQ6/OsqFRFJBdBWk2XTPrQeGZcV20FAJiICR6zByJvfGOCsfCUqLAwocfZDTNnerBAjslx9CX7seURV4uR9DjGM5MzXt/l6IDrMR1vi0WDpQ6rnF2G8+BTanrOqMOz4jI5MJGd+fk1qAvQHIwiraVnPcoTHpYiOfwsNQIRYBOsiCkzc1NlTS66UFOoOmsRABREtcibS2aXaaHIFangX9aUx1rKWnjLU/pIFET4dDaIX4x/PKeokHgJXfZ27PHvwDrX6pJMr+TAYZWz84ki51k5FjoNQrgFCXTVW2qLcs3MajmYihgV4AiHKtGLHlf3E/9Ooxoms9M4GjyF48HTCOSCM6ImV+M3MZQagcfkWuCoxcxrAwXFzcQdnI9emvG4hZfQ4+xCj7NrAefCWEg8Zg8sgmXewgIoiN2xzDi6HJ0LMLP5oVIVQ+lhROe4xj4LIi+iRqwu7qQYC0ZJrgY5wsFv9qLV1vzgsYJDyzhi+V8u+lSqYiwzjumHbGZtghWt1uY5rTwrkao5ukErmoqEnChq+o5GKYIPNR+8j5mY4BQcRXufpcTEmeYUpFk1i7SSLmodSV7LIy4nZj1u5a2Qirq7WJoCJVWk5nUZNYv0Y0S0XbA9trD7PrKWx7X4TdxO3p31nMiZsd69Bt9q/jJ2V23TJSq0Cq6VWW5whEO9pRZfqH8NL9Xsg9s8u2bhWvzmgkSLZ87jlzEfSikSShK/GP9khk0wAUGjpR67q7YX3dGOsXh4zR5Y5mhM+yyk1DQGU4PFnZBOIvkohlJDSOrMzJA4EXWW2iLPirFQlKSwAAo7hWtdq2c8FslHMZD+pY1eQk5iIjs9oylem7UZftFbETvoz0K9dfbJpkFDXEnqPokf5X5h61zCQuRF+MTZ4qYckXgzqub4LDJVEJcTyD4mFWy+aFRDSkkjNoewcJkccJRI6HohieTjUDTjwiKpzN1QkCccnIL9qTvHGTWLU+Hzcz7XbG3EyzX7ZmxwzAcKIKMUO3LIWGpEXsTOqq1os7WAe0S496eGFySN7GEetWo+G76IO8mZTWRtghXr3b1os+s7dhmlgV/0664rSCkp9CX7H5vCvFhoVMPNxE2MZsZ1j2ETbGi2smO5XCjZ1bfIm7HSsQLiQ92jo3IcQ6nRB84bU7nALDeoFfZ2eMzuxZzqktJma5nz8ayaw1Q2MOdzepjKTj/w8H8YCy+hVqqMEKWFt6D+MbsiETmGWJHs+3L3RNpcnv5es2fB0/hKgWA+OOfxNB/u79bOlWvvFJywCtYnbjBQSpFWMxhIDc16TuREdDk60GXvMDJDxJXZ4pFR/njNbjRY6mZFF2P5+II75Imc+CBVMpyP4qPJAzMy1zhwaLY2YlfVVtazoszxmb3wmDxzmoo8DYUqGM+MYyg9/PQ/XkBC+RAuR68g+JDBznzgCQ+/6IdfrCryzBgLRckKi8LB5EOLtfHBYykljfFsoVCbopAbPfWQsLALNrTYGkumWGkxaLE2zel+lVRSs5ok6YWC4nr81pzP2QUbGi31RXmfpcbCS6i31M7pXDOVnUYgFyrK+ySVFIbSI3M+5xer4DXP3QhSH6XnCgUAY5lJ5AwKi6yWQzAXQkqZXftTK1U/tWBVg4aoHJth/HAfl8mJJmuDoTQSSums+i9G5eAxuWdsfAHQ7dE/H0ReBAGBRjUcDByddYw5BDt2+LagRvIv6DwYC4/ACaiz1Ol2uAzlw7gQvYicauxaq5eMmsHZ8PlCuwCdaaFW3oouxwpd4oqxNJSssAAAq2DFGtfKB/+tQUMoF8FUbhp5VcZULoDoQ7vIzdZG+MWqinbUeRhCCOyCFd2O2buqSSWJO8l+w4s3oODicz5yedbjJmJCrVT92I7o5QZPeFSZfWi0zhZKk9lpjGUmHlso/KxQShHNx3A7MTun38bbUGepgX0ZCOPR9DjicsLQ7m4wF8J4ZmrOG1aTtf6pdVaU0semC1p4yVDkiN5zZruV6Hv6HzPKkkKTx5mP8Ry/4DGC+xGL0UzBXvbh418gPNrtLdjq3bDAs2AsFm22Ft3XorSaxrXYdfSl+hZc8D5KXsvjeuwGToVPIyLPbeH9LLhMTqxxrn76HzJKhpJegVt4CZ2ODkgz0qFiGEtPICJHMZmdnlEA2mFrnTNHvpLhCI8dvs2zHpepgpH0OAaSs9M85svd5ACG0qOzHneY7OhxdlfUToLX7MaqOVxU0moGfcn+Gf1S9JBRs+hLDsw5TqO1Dk3WhiLXB5VmKkRcSeBuakC38NWohtHMOIbnOC55wqPV1gwb/3SB9rhUEa4ITSb7kgOYyhUvHZFROlBQROUYso/sBDsE22MbNhYLkTdDoxo+mTyI8CM9V5yCA89X74bTVBmGGgygxdYCv1j1VIe7xzGRncThwFFMZqaKPLPHk1NzuBG/iU+nPsOQgcwJM2dCm60Vtaxwu6woaWHBEx7VYhWarA0PHovm4xjLTGI6G5xxotgFG5qtDctit/dhOBD0OLvRaKmb9dx0LoCTobNzpoo8Kzk1jw8m98/Kh+fAoVbyz4goVQIOkx3djhVzum3diN/Bzfgd3WHl+3aVx4KnZjkimYgJHfZWNFVIWtmzcCp0DjE5rqtbcUSO4Wa8D4H87PS0OqkGDZY6mJ9iv0oIeWyKgawpM0wh5ktWy+GjqQMV05GeMZNC/6TxWbbeixExlzgRtxN3cT5yeUYPF4EI6HGtRK+rZ0Hfn7G4OAQ72m3tup0u81oe12LXsH/6M4xnJhY8cpGQEzgbOY/3Jz7E7cQdQ854DsGBbb5tFbV5uRwoaWEBFARDj/OX/uJZLYupXAADqSFM5X5ZX9FkaUCNVL3sDkBCCJwmB16o2TNrRyOjZnE5dg3nIhd1WSAqVMWhwHFcjd2YdSmyCVZscK+tGEeo+/CER4u1Ces9a2btZkfkKI6HTqM/NThvq1RKCzuchwLHMThHMV2dpQY9jm7YTctHGN9NDuJ48Awy2vzy0nNqDtdiN3E5dm3OhXuvaxX8ou+pvUA4cHCa7HP2RIgrCUxmA7pEj0JVHJg6guuxm/N+LaP0SStpnAiexUBqeNaiqdPRXpR+Ik9Coxr2Tx1C4hFjALfJiZdq9kHixce8klGurHX3ospA8XJCSeJU6DR+Mf4+LkevIm1gs/Fx5NQc+hJ38eHkJ3hv4gPcTtyBCv3OfyYioNvRjS77iiLOkrEYlLzBtZW3YoW9DRInPmgoNpIeQyQfnbET32prgl/0LdU0lxSBCNjkXodzzsu4Fp+5mJnOBfHJ1EGYOTM2uHsLnbqfgbyWx/HgGXww+ems4lae8Gi3tWC7b1NFuo54TC5sdK/D7UT/rFSb24l+fDT52YPv4FmKeymliMgxfDJ5EMdDp2f4zQOAlbdgrasHnY72Bfg+S7N4Gyik6x2YPgy7YMM+/w6Yuac3BpQ1GbcSd3EwcGxO17NqsQo9zm44nqW3CikI5DpL7azfOaWkcDc5gKlsALWWZ3c9y6gZHAmewoeTnxWlvolROqiaivHsJM5GLuJo4NSsNCQrb0GXvWPBhcWN+B30pfpnRSu2eDegw9a6oO/NWBoaLQ3otK/AZHZyTrOJZyGhJHE2cg7jmXF0O7uwwt6BFmsLvGaP7mNWoxqSShKDqSH0Je/iVuI2htMjSKvGhYvb7Mbz1Xufec3CKB1KXlgIHI9qqZAOdSfZDwCYygYQIKEHSya7YEOTtaEku+IuBoQQeM0evFH3EqayAQQfSg9RqYah1Ah+OvYhJrPT2OxZjzqpBvxjGoepVMVIehwnQ2dxKnwO09nZtQBVZi9eqX0eVRUq5AROwAp7G3ZXbcN747EZlqEylXEpeg0pJYOdVVuw3rUGbrNrzrqIhwt4jwZP4lL02qxiYQ4cuuwd2OHbvCzzokP5CN6f+ATBXAi7/dvRaKl77HeZUJK4EL2CQ9PHcCc5MCvKwRMOmzzr0G5veWpjPKBQXyFyIlY7u2cJC5VquJXow4HAUbxcs++pmxYqVTGQGsaJ0BmcDp1HOD+75wujNNEoRSwfn+Wip1ENMlWQUTIIyzFMZqYwnB7FYHoEcTkx6/jb7FmPOkvNrN4WxeZ2sm9WBLpK9OLlmn3PdNwzyg+BE7Ddtw034jcxkpldV/as5LU8BtNDGM9O4Er0KqolP6rMVagSq+C5Z3VuE2yQOAlmzgye8OAJBwoKlarIaXlklDTiSgLhfBjT2QCmslOYygUQyAWKIigAwMyZsadqN9pt7UUZj7G4lLywAAqe9CsdnQ+EhUzlGRuxDZa6wmJ5maVBPQxPeKxydOKNupfw7ugvkHroBFeoiuH0CKJyDNdit9Bsa0CjpR5ukwtW3gKKgp9/VI5hKDWK0cw4BlPDc+aY23kbXq19AWuclVVb8Sh2wYat3o0I5kI4HDjxIFoGFPpQXI/fQiAXwvnIZbRYm1BvqYFDcMDCS5CpjJSSQTAXQn9qCGOZcYykx2bsMN6n2dqIF2r2oPkhW+XiUnoRpSqzFzJVkJCT0KBhOhfE/ulD6E8NosnagFZrM5wmxwO72KSSwnQuiL7kAAZTw5jMTs+ZOtVl78AW74Z5OahIvIiNnnU4FjyF+CP9MGJyHEcCJxDOhdHr6kGrrQkec8FiVKUqsloOUTmGicwU+lOD6E8OYTA1/OBYISBY6+7BVHZ2vx1G6SBrMq7Ers/6je4vpvKajLSaRlxOIqfN3WysXqrFvupdsPG2p0bdjPJoJIwnPJ6v3o1aqWZB35extDRbm7DZuwnhyfCM+7se8loe49kJjGcnIBABVsEKG2+FxFsgcmaYOBMEwoOAA0cIKABKNShURV7LI6tmkVJTSMhJZLXiNgElIFjl6MZe/x7WNb5MKYtfzS5Y0WFvhciJc17YW6yNFdOkTS+EEEi8hJ2+LciqObw/8cmMiw9FYaEUk+PoS/bDYbJD4iSYOAEUgKLJyGhZxPMJ5Onc9RgWTsJb9a9gd9U2mPnZvR4qCUII/KIPL9XsQ07L42To7IwbOgXFdC6A6VwANxN34BDsMHNmmIgAFRpkTUb6XnftxxWvNVrq8UbdS1jjWrWsLqBVog/r3KtxcPrYA9ekjJrFtfgt3En2w21yQeREmO59Jzktj5SSLtjTPua7rLfU4vnqPWizNc9rg4EjHJqtDdhZtQ0fTx6YJViicgynwxcezMvCS+AJDwoKhSrIqjkklCSi+dgM8QkAq13d+FrjOzgwfZQJixJGg4ZgPoygzihTjejHFxtev5caufibW02WBuyt2rHggoaxtJg4E/ZU7cKdZB9uxG/Ou87vcShUQVyOI16kBrBGabQ04EsNX1hWjY4rjbJYzfAcD/89d6i+e1GL+9j5QoO25ZoG9TCEEDhMDjxfvQtmzoQPJz9DaI6bZVbLIZube+ftcTgEO77a+Da2+zYvm++aIxzqLbV4q+4VSJyIY6HTc/Y9SCnpeTlvceDQamvGO/WvotfV89RGbpWGQlWsca2C1+zBj0Z/PqPxYF6T523pWytV47XaF7DB0zurE/LTICCwCTY859+FUD6MM+ELs/5GpoU5zWdea109+Gbzl9FkqccqZxcOTB+Z17wYpQ8HDj3OLrxUsw+97p45G2suNAQEb9S9aKjnCqN88Jq9eLvuTYRzYUxkJxe9N8VC4za58Y3mr6HF1rLUU2EYoCyEBQGBx+xCp719lrCos9Si3lK7rNOgHoYjBC6TE/uqd6JK9GL/1GFcj98yZPm20tGJt+tfxUpHJ6yCpYizLX14whfERf2rqJVqcGD6CEYz47ov6Bbegs2e9XipZi9arI3LsjAtraQhEB5bvBtg5S348dj7GEoNQ5vnd0pA0G5vwWu1L2C9u1e3HSNPODRYavGF+tdhJiacCp+bM23tWRAIj+f8u/Fy7T40WhpAALTbWmaYTzDKGzNnQou1CZu969Hr6kG9VAszZ1qSiMEqRyc2eHoX/X0ZSwMhBCvsHfhCw9v4q+EfICbHlnpKRaPK7MO3mr+BlY6VRe7lxFhsykJYAAU/4w57C8yceUZPhSZrPepZ85QZEEJg463Y4OlFg6UOV2M3cSx0CoOp4WdeMHHg0GFvxe6q7Vjt6kaN6F9W6ToPwxEOPrMHe/07sMLehrORiw8K259VsFk4Cb3uHuz0bcEKexvcZvey6RD/KGk1A5VqsPAS1rlXo0aqxvHgaRwOnpjltPM4fGYvtvs2YbtvMxot9YYtNgVOQIu1CV9pfBvt9hYcCZzEUHr0mQUkT3h0OTrwQvVu9Di64Ta77+UmU9gFG1psTawLd5khEB4iL0LiRLhMTtRI1ai31KLN1oJayf8gNW6pFkE84fF2/Wuw8laWBrWMEDgBG9zrQQF8b+j7s2yHy5EGSwO+1fx1dDu6DDcmZSw9hOoxajfIVDYwq7GQ1+yBXXh84RulFBk1i2A+DPqQXafDZIfL5HriIk3RlFldujnCoVaqfqLNmqzJiMrxOT2fq0RvUS7oaSWDcD4yK19S4kW4TW6IBmsZNEqR03KI5mMYy0zidrIPg6lhTGcDiCtJ5NR8oT6DE+E2O1Et+tFqa0a3YwVqJD/cJidETlywG1cwF0JaycxYwBFC4BDsJZljqVENKSWNqBzHYGoItxN3MZIZQyAXQkpJI6/JEIgACy/Ca/aizlKDDnsbuuzt8Jo9hb4JC2BHqVIV09ngrEaGPOHhMjmXJH3tduIufjjyU1yL35rxuMRL+Ocrfxddjg4AhXM7paQRkaO4mbiDG/E7GEuPI5SPIKvlQEFh4SR4zG40WurQ7VyBTnsH/KIPNsFWVIGmUQ1ZNYdwPoLB9AhuxfswlB5BKB9BWklDpjI4cJB4CU6TA9ViFVqsTVjp7EStVA2P2QUTmbl7rVIVwVx4xjVP4iX4Rd+8FqUZNYNwLgqFKjMeJ4RDk6W+KOdoKFcoDH30tmAX7PCa3c9kBxyT43OmBvpEL2wLeM0UeREek+uJUUBKKUYz48/UuJAQ8qB4VSACTJwJZs4EiRPBE/6ZPodGKaJyFAl5pjGAyIuoMnufuFmTVQvmADl17kgXIaRwDyP6oyUZNYtoPjbrumEVrPCY3MxlqoTJ3Wt8973hv0ZwnumjpQIBwVbvZrxW+yqarU3PfF4xSpslERaMxYfSX9rF5bU8FKpCoyo0SkFAQAgBTzgIRICZM0HkRXDg2En+GCilkKmMnJqHTGUomgoNGiilIISAAwFPeAicAJEzw8yZl11493HCwkRM+Bc9/wjdjpmNjwr2vHlktTxkTYZK1XuCk4KAA094mDgBIifCzJkW9Pss/L4Kcmpuxu9bsEEgIGDnC4PBWFpkTcZEdhI/HPkRrsSuLvV05oXP7MWrta9gs2cjPGbPg3UIo/xZnrktyxByb9dN4ATYoC8XnfFLCCEwk4JgYBQHQghEXiyJupPC71vYoWYwGIxSxMSZ0GhpwG+1/yYuRi/i/fGPMJWbWuppPRELb8FO33Y8V70PNWL1MzVGZZQXTFgwGAwGg8FglCEc4eAUHNjl24le1xqcDp3B0eBxQ430FgKPyYPN3k3YXbUTtVLNA0FBSrDXEsMYTFgwGAwGg8FglCmFVGYeHpMHL9e+hD3+PehP9eN0+Cxuxm8inI9AoxrovX8WdC73/yEFK+8Vtg5s8mxEj3MlnCbnAwdPFqWoXJiwYDAYDAaDwShjCAhAAB48rLwFa5yrsca5Gjkth9H0KG4l76A/OYDR9CjiSgIa1R7UBT7456H/P/d73H8n8iDaUKgp5MARDiInokaqxgr7CnTZV6DN3gqn8MseK0xMLA+YsGAwGAwGg8GoEB5ewEu8hBWOFVhxzyxD0RTE5Bimc0EEcgGE82HE5RgSShJJJYWMmoGs5aFo6j2TFw0c4SBwAkz33NHsgg12wQ6HyQGPyY1qsRo1Ug2qRN+8m5QyKg8mLBgMBoPBYDCWAQInwCf64BN9WIXupZ4OowJZXv6XDAaDwWAwGAwGY0FgwoLBYDAYDAaDwWAYhgkLBoPBYDAYDAaDYRgmLBgMBoPBYDAYDIZhmLBgMBgMBoPBYDAYhmHCgsFgMBgMBoPBYBiGCQsGg8FgMBgMBoNhGCYsGAwGg8FgMBgMhmFYgzwGg7EgeM1u7PRtRYe9bcbjPOHhNXuWaFYMBoPBYDAWCkIppUs9CQaDwWAwGAwGg1HesIgFg8GoKBRNQUpJIaEkkXzo35yWh0KVwr+aApWqICAwcSYIRIDACTBzZth4KxwmBxyCAw6TA3beBoFjl0oG42EopchqWSTkBJJK8t75lkJGzUDW5BnnGgUFT/h75xoPgZhg4SXYTfbCeSY44DQ5IHESCCFL/dEYDIYB2N2SwWCUNbImI5KPYCo3jcnsFALZAGJyHGk1jYyaefC/slZY6KhUhUpVaFQFAQee8BA4vvC/9xY8Vt4Kq2CFjbfCZXKhRqpBrVSDWqkWLpOTCQ3GsoNSipSSwlRuGlPZKUzlphHKhZG6JybSagYZNY2cloOiqQ/OM5WqoKDgCAeBCOBJ4VwTeRFW3lI413grbIIVVaIf9VIt6iy18It+SLy01B+bwWDMk2WXCjWZncIHEx9CW14fu2gInIBVjm5s821d6qnMmxOhk7gZvwWVaks9lQWHAGi0NuLV2peXeioLgqwpCOQCuJu8i8HUEAK5AKJyHDE5hoSSgErVor2XQAQ4BAfcZhfcJjdqpRp02Nuxwt4Bl8kFjpSnB4ZGNVyKXsbV2HXktJyhsWqlGuys2lH2tTOUUoxnJ3AkcBRJJWVoLJ5weLX2FdRb6oo0u6Uho2bQnxzAnWQfxjJjiMoxxOQY4nIcGTVb1Pey8BZ4TG64zW54zR40W5vR5ehEo6UBJs5U1PdaKvJaHrcTd3AydFrX65usjdhTtQtWwVrkmS0MWTWLU+Ez6Ev0oVirLodgx3r3OnQ7u4o0IqOYLLttt7gcx5HAMWio/MXlQmDmzBCJuSyFxfX4TRwLHi/qorOUWevqrShhQUGRlJO4lbiNW4nbGM2MIZALIpqPQqbygr2vQhVE5AgicgQAIHIiLkUvo0aqRqutDaudq9Bia4aZMy/YHBYCAgK7YMdoZgS3EndADdz23SY3OMLh5ZoXy3oBGJNjOBI4is+mP0deyxsaa5N7A2xlsvh7FAqKkfQIrsdu4G5qANPZaQRyQaRUY2LraWTUDDJqBuPZCRAQXDVdx9nIOTRI9eh2dKHb2V324lXVVIxlxnAkeFTX69e6erHVuwVWlMex1Ze8i4PTh9CfGijamFXmKtRKtUxYlCjLTlgwli9JOYllFqCrCCilSCopXIldwcXoJQynRxDORwzvsuslp+Uwnp3ARHYSd5J3cSFyEV2OFdjq3YI2W2vZpEkRQtBqa8Fe/15E5Rgms1O6x4rJMZwKnUadVIsNnvXFm+QiklVzuBq/juOhk4ZFRa1Ug3ca3oZTcBZpdouDRimG0kM4Fz6PW8nbmMpOIy7HDYlOvVBQROUoonIUA8lBXIvfQFOkAevc67DW1QuP2b3oc2LMj5gcx8XoJYxmxpZ6KoxFpDzugAxGEUgpqSW5QTL0k1EzuBi5hFPhsxjNjCCSj0KhylJPC8C9CMq9wvCp3CRuxG9hpbMLe/170GhpKIsUKRNnwnr3OkxkJvB54BCSSlLXOBQUY5kxHAueQLVUjQZLfZFnurBoVMNYZgyfTu5HTI4ZGkvkRHyp4YtosjYWaXaLw3B65F666G1MZieRUTMlc72UqYzp3DRC+RAGU0O4ELmILd5NWOteC4dgX+rpMeaAguJm/Bauxq4ZFuqM8oIJC8ayIaWmS+ZGyXgyKlUxlh7HJ1P7cT1+A1E5WtIpbBk1i5HMCAK5AG4nbmOPfzee8++DQISSd7mxCVY8V70XE9lJXIxe0i3cZKrgevwGaoM1eKPutbLJAQeAqBzDp1OfYTg9Ynis12pfwVrXGnDgSv63BwobLqfDZ3A8eBKjmbGSEhSPolIVoXwYMTmGkfQIbiZu4Tn/PrTZWstCyC8nprMBXIpexnQusNRTYSwyTFgwlgUq1ZBR00s9DcZToJQip+VxOHAEhwKHMZ0LlNVuV1bLYig9gsjY+7gVv4MvNr6DRkvDUk/rqfjMPrxW+woCuSCG0kO6x0mpKZwJn0WdpQ47fNvBlcHCOqNmcDp8BucjFwzX3m1wr8ce/25YeEvJiwqNUtxN3sVn05/jRvwm4nK8bGoPFaoimA/hVOgMRtKj2FO1C1u9W+AwOZZ6agwUBOCN+A1ci18r6Q0hxsLAhAVjWZBRM1DYBa6koZQiKsfw/eG/xrX4Dd1pOaVAXInjQvQixjPjeLv+Teyo2r7UU3oihBC02VrxUs3z+PHYzxDJR3SPNZ0L4EToJGqlanTYO4o4y+KjUhWDqWF8NPGx4ZqdarEab9W/Aa/ZW/KiIq/mcSp8Gp9Nf47RzBhkbeHMDxaSnJbDUGoYwVwIw+mRinDhqgRG06O4GL2EmBxf6qkwlgAmLBjLgpSSAl0GNrPlzFhmHH828BcYSg+VTB2FERSqYCw7jh+M/AjTuQDeqHutpB2TBE7ANu9WDKdGcCR4DFlNn5WoBg0347dwQjoFn7kKbrOryDMtDpRSxOU4fjz2E0TkqKGxzJwZX2r4ApqtTeBQ2qIiLidwcPoQPg8cQjQfLZsoxePQoCGhJHA8dBLhfATv1L+FDns7S41aInJqDtfjN3AjfqtkU+oYCws78xjLgqSShMYuciXL5ehl/Ic7f4j+VH9FiIqHicgRfDz5Cf5y6LtIyKUdhRF5EW83vIk2ews4A7cHmco4FT6D89ELULTS/D3zWh4fTX6CvsRdw2O9UvMS1rh6YCKmko5WTGWn8ZOxn+KDyY8QzofLXlQ8TF7L41r8Ov5i6Du4GL1ctlGYcmcwPYSzkfO6NyYY5Q8TFoxlQSFiwYRFqUEpxZnwOfy3gT/HdG66Yne4UmoaJ0On8eeDf4FoPlrSx6JTcOLrjV+FT/QaGicux3E4cAQ3E7dK6vNSSqFSFVdj17F/6oDhxfVa11rsrtoFh+AoWVFBKcVEZhI/G/sFDgWOIKNmlnpKC4JKVYymx/Cdoe/hQvQi8lq+pI69SiepJHE1dg39yeL1rGCUH0xYMJYFCSVZUbtzlYBKVZyOnMV3Br9n2OKzHMhreVyKXsFfDn0P4XykZBc8hXqLNrxd/ybsgs3QWAOpQRwNHsdkdqqkPm8oF8J3hr5rODpWK9XgrbrXUSNVl6yo0CjFRHYSPx9/D8dDJyq+mJaCIpwP47tD38eFyCUmLhYJSinuJvtxMnSK3WuXOazGgrEsSCqsOV4poVIVZ8Ln8P3hHyCmLIyoICDgCQ+e8OAI98D+s/A4B4EToGgKVKqBgoJSDRo0aFSDSjWoVC16BEWmMi5FL4MA+GbzN1Bl9pXkgpQQgr3+PQVhEDhuqLP5mfBZ1Et1eLHmeVgFK8gS1yDktTy+O/x9w3UVVt6Kt+vfQqu9dK1ONaphMjuF98bfx/HQiQV7Hw4cBI4Hh3vn2r3zjCMcBMKDAlA0FRQatPvn2kPn2UIsRGNyDN8d+h4IIVjnWgszV9ppauUMpRTBfAjnIheYvSyDCQu9LPXN0QiVmm7yJBKKMSvFpfi9K/V30qiG6/Eb+NHojxE1uLh7FA4cRF6EyJnhNnvQZmtFk6UBfrEKVWIVXCYXRF4EDx6EEFBKoVAFWTWLqBxDMB9CIDuNkcwohlLDiMox5NQc8lq+aIsfhSq4FL0CE2fGN5q+BrfJVZILHgKCrzV+BaPpcfQl+3QfjwpVcChwBHWWWmxwr1/SzuQqVfF54BAuR68YGkcgAp6v3oc1ztUQOXORZldcKKWI5CM4MP05ji2AqDAREyRehJW3ot5SjzZbK2qlalSJVfCYvbDxVpg40wPRpVIVsiYjqaQQzocRzAUxmZ1Cf2oAE5kJZLUccmrOkIh9lLiSwHcH/wpiuxmrnT0PzntGcVGpirvJuzgbPrfUU2GUAExYzBOJk+A1eyHypXkzeRoa1RDJRxFXlpcNXEJO6nKF4gkPj8m9JP7o4XwEcTleUQKD0kKH5p+O/QzBXLBo45qICXbBhnpLPda6etHrWoMaqfqpi1hCCEzEBBNngsPkmNEtOa/lMZmZxJXYNVyJXcVkdhJJJVWUhY9MZVyOXoHX7MFbdW+UbDM5m2DDr7Z8E//x9h8iLOu3oA3mgzgUOIIqcxVabM1LssNPKUV/cgC/GHvf0DnFgcMa12rs8G0racertJrG6fBZHAocLtq4BARW3gq32YUuRyc2ujei3d72TClzPOHB8zwkXkKV6EOXo/PBc0k5iTvJPpyNnMedxB0klCTSReo7FFNi+OHIu/itdiearc1lvSlYilBKMZmdwsnQaaTU1FJPh1ECMGExT9rsrfh641fRbm9b6qnoIqWk8O7oT/HZ9IGlnsqiktDpCuUyufBO/dvYV71nAWb1ZN4d/Qn2T32GdAUVWoblCH42/h6GUiNFEUwCEeA2udDl6MKuqh1YYV8BiReLMNOChWizrRnNtma8WPM8biVu41jwBPqSdxGTY4bz81NqCqfCZ+Aze7G7ahfEIs272LTZWvFm/Rv44ciPDPV6uBq7hkZLA9xmF9wm96LvHEflGH4w8iPDi586Sx1erH4eDSXc+FCmMq7EruGjyY+RL5I7kpW3okaqxnbvNmzzbYXH7C7KuABgN9mxwbMe693rEMqHcCx4AqfDZxHOh4py/RvNjOInYz/HrzZ/C36xikUtikhOy+F28jauxK4u9VQYJQITFoxlQUJOQNMRsTBz5pJd8JUbGTWLz6YO4HrsRlF2/e2CDV32Tuzx78Yq5ypYeKkIs5wbiZewzr0W3Y4uXI1dw5HgMdxJ9CGtpgzJo2AuiMOBo/CZfeh1rwFP+KLNuZjs8+9Ff7IfJwwUZlJQHA4eRb2lHlu9W4omAJ+FrJrFB5MfYjA1aEjQOk1OvFC9D12OzpKtq1CpiqHUMD6Y+BDRIpgiEBBUi9XY7tuK56v3wWP2FGGWj3kvQlAlVuHt+jex3bcNhwKHcSZ8DsFc0HAq4sXoJdSI1fhCw9uw8lYmLoqARjWMZyZwLHhC10YLAamoiDyjABMWjIpHoxpSakrXBczMmUo2h7qc0KiGq7FrOB+5aHjHmAOHKrEK23xbsbdqF6ql6iLN8ulIvITN3k1otjbjUOAQTofPIpgLGVr0DKWHcSR4FNWSH3WWupJM1RAIjy81fhHj2QkMpAZ1j5NSUvhs6nNUi9XodHQsipBSqYqL0Us4ETxpSNCKnIht3i1Y714PaQFFrBHuN/07GjyOofSw4fHMnBkdtna8Ufcael1rFm0xzhEONVI1vtjwDjrtK/Dx5KfoTw0Y7o6+f/oA2u1t2OrdAqC8ayVLgbSawZXYVdxN9ut6vdfsuRf9rWynsuVGaW65MBhFJKNmkdfyul7LIhbFIZAL4HjwBKZz04bG4QmPJmsj3q5/A2/VvbGoouJhqiU/vtDwDt6sfwON1gZDC2QKipuJ2zgdPouMUpppb4QQeM0efLnhi/CYjO1YD6YHcSR4FKF8eFGc2kbTo/hg4iMkFf2Clic8uh1d2OHbjirRV8TZFReZyrgRv4mToVOGx7JwEja5N+Lb7X97UUXFw5g5M9a51+LXWn4Fmz0bYeWN1SKpVMXPx99DIBcA2yg3RqFnyCiOBY/r2rRzCA5s9GyAxeBvyig9mLBgVDwJJQ5VRxoUcE9YcExYGCGrZnEydBp9ybuGPPR5wqPF2ow36l7HDt+ORU2lmQszZ8beqt14q+4NNFubDImLpJLE+cgF3EzcKtk+A/cX1y/XvgCJM7Zjfyp0Guci55HRMguaChHNx/Dh5CeYyE4aep86qRZ7/bvRamsp4uyKy31r2U+nPjPc9djCW7Ddtx1fb/oq/OalrUngCIcGSz2+0PAOtvu2wsYb660ylhnHJ5P7i+o+tdyglCKpJHEqfAZTOjaLCAi2eDeh0WJsU4ZRmjBhwah49NZXAIXFo8SEhSEGUoO4FL1syImMgKBOqsUrNS9hi3cTTEtoWfowHOGw1bcFr9e+hlqpxlBqxUh6FGfD5xHMhYo4w+Ji5szYXbULmzwbwBm4fchUxmdTB3An0QdVWxghldfyOB46gauxa7ojlgDgNrmw07ejYFdawougvJbHqdBp9KeMdT02ERO2ejfjnYa34DEvfpH9XBBCUC358Vrtq9ji3WT4mnwsdAI347eKNLvlh0pVDCQHcSZ8Rtfrq8VqbPNuhciLrMaiAmHCglHxxJUENJ27wCJnLtl86nIgraRxMXoZY5lxQ+N4zR4859+LTd6NJbe4IyDY7N2Il6pfgNvk1j2OhkJ/jxvxm5CL5ORTbAghcAgOvFL7MjoMOuMFckF8Mrkf07mAbuH/OCiluBG/iSPBY0goCd3jSJyI9e512OLdXLKWwMAvoxXHQycNjUNA0Oteg9dqXym5/iqFInI/Xqh+HmtcayAQ/ZsLWTWLjyY/KZql7XKCUoqYHMehwGEklOS8Xy8QATt829BgqYdGNda4tgJhwoJR8cTlhIFUKJEJCwP0pwZxO3HbUGqGhbdgo2cDdlbtgLlEC+l5wmNX1U5s9201NMeIHMG1+LVCDniJwhEO9ZY6vFL7MqrMxuoNrsWv43DgCLJqtqgLjPHsBD6b/hzTWf01PTzh0GHvwO6qnaiW/EWb20KgaApOBE8inA8bGqfR2ohXal5CtVhdkq5XhBA0WhvwfPU+NFubdI9DQdGXvIsrUWaROl8UquB6/DquxK7pen2LrRnr3OtgE+yQNZlFLCqQ0rtyMBhFJi7r77ot8qzGQi8pJYVr8WsYNxCtuF9Xsde/B7ZnaMK1lIi8iBern0ebrRWcgZSoW4k7uJ3oM5S+s9CYOTN6nKuw17/HUL0FBcWR4FFcjF4qWm1JUkniSOAo+hJ3DfUaqRFrsKdqF9pspd2ziFKKydwUToVPGxrHyluxr2oPWqzNS9od/WnwhEe7rQ3bfdvgMulvUChrMg5OH0ZSnv+u+3KFUopwPoID0wd11ahYeAk7fNtQa6kBRwhkTWHCogJhwoJR8cTkuK5FC094SJwIniut1JtyYTg9gjuJPmQNWETaBTt2Ve1Ek6Xx6X9cAvglP16rfQUW3qJ7jJgcw9XYNQSyxetMvhDYeBu2+7Zho2eDodqSpJLChxMfYywzbjhqoVIVFyIXcS5ywZCtscvkxDbfVqx195b0IhsofOaToVOIyFFD4/S61mCtu9fQsbtYWAUr1rnXYrWzR7eI16BhMD2ES7ErRZ5d5aJQBafDZ3RbTnc7umf0HJKpzFKhKhAmLBgVT1yO626OJ/EW5nWuA1lT0J8awFhmTPcYAhHQbmvDBvf6ksr1fhprXGvQ4+oxdNzcTtzBSGakZB2igEJais/sxT7/Hqywdxgaazgzgg8mPkJGzRhaaNxN3sXR4HEEc/pFmciJWO1cjZ2+7SUfJaOUIq2mcUpnEe193CY3tng3wWv2lM255hersM7dC7+oP00tp2ZxInSypKODpQKlFBPZSRwKHNYVZXCbXNji3QS/6H9wbWSpUJUJExaMiieu6ItYiJy5LHbvSpFgPojB1BDSqv6+DDbBhl1VO+Aw2Ys4s4XHzJnwcs2LhlLoYkoMd5P9iMv6nbQWA4ET0GprwXP+vfAZrLc4H72Aw4Ejul8fzAVxNHgcg6lB3amPHDg0W5vwfPU++Eu8ruI+NxO3ETLoJLbWtQattlaYOFORZrXw8IRHp30FVjq7dTuUqdAwlhkz7KRV6VBQKFTBgemDCOgQ7QTAWncvuuydMxrOMmFRmTBhwahocloOaSWts+u2yISFTkZSIxhK6e/8yxMezZYmrHb2FHFWi0e7rR0rnd2GxrgRv4UpA8XHi4XES+h1r8Guqu2GxFRey2P/9AHcTt6Z92tzag5nwmdxOXrFUOqdT/Th+ern0G5rK5tI5fHgCUOLM5fJhdWu1fAYcDRbKjxmD7od3YaaFqaUNM6GzxVxVhUIBfqSd3E6pC8yVivVYr17Hbxm74zHWSpUZcKEBaOiicsJ3Y2QRF6ElQmLeZNS0hhKDyOU17+LKnJmrPesK2mLzychEB57qnYZGmMyO4nh9AiyqrFmZ4uBQ3Bgm3cb1rvXGlqOB3Mh/HzsPcTk2DO/hlKK6/EbOBk6jeg8XvcodsGG7d6tWO9eV/J1FfcJ5AK4k+wzNEa7rQ2Nlvqy+cwPwxEO7fY2NFubdY+R1/K4negzlD5X6ShUwUeTH+uqW+IJj3Xuteiwdcw6xljxdmXChAWjoonJMd156oVUqPJc2C4lwVwQo5kxQ448DsGBDe71xZvUEtDt6EKNWKP79TKV0ZfsQ9RgUe5iwBEOtVINdht0UaKguJ28g48mP37muqjRzBiOBU9gNDOme5FiIiasdHTjuep9sJWRmL0Wv4GMgV4MAhHQ7ehClVhVxFktLlXmKrTaWmDVea2moIjKUdxK3C7yzCqHC9GLuBnX9/20WFvQ6+qF0+SY9ZxMWSpUJcKEBaOiictxKDo7+4qcCKvAIhbzJZALYiIzqfv1AuHR6VgBj9ldvEktMoQQWHgLNnjWGRpnIDWEaF7/LvxiInACOh2d2F21Ex6TR/c4eS2Pk6EzOPMM6SkJOYnT4TO4Fr+uW8gSENRKtXi97jX4HknVKHWuxa5DM5BKUiNWo9HSUNaW2qZ7dT41UrXuMTJqhgmLx5BS0vho4hNdvYhETsR6dy/aba1z9kWRNZYKVYkwYcGoaAoRC30LjkIqVPnsXpYCiqYgmAsYSoMSiAlrXKtLskHXfOAIh3VuY8IilA8hkAuUbCfuR5F4ERs9G7HNtwUmor8QOJqP4KPJjzGemXjs36iaisuxKzgZOm2og7JTcOD1ulfRam0tG0ckoNA9+m6y39COb6O1EVWir6w+91w0WhpQLeoXFnktj9HMGOKy/i7tlcrh4FGM6nT367SvwBrXmsfWKrLi7cqkvO/cDMZTiOSjUHSmQkmcWLY5/ktFTI5hIjtpKA3KzJmw0rGyiLNaGggIGiz18Jr1796rVMVQehhJpTyaeBEQuExO7PTtwBrXat3jaKAYSY/iF+PvI6fOXYzdnxrA0eAxQ13KRU7Ezqod2OTZAKHM+tX0pwYMCSoCoNHaAE+ZRWnmwmlyolaqgWQg8pKQExhKDxVxVuVPIBfAoelDyOkwRHAKDqxz96LZ2vRY4cpSoSoTJiwYFU1Ujupa5BIQSLxk6Ea1HAnnI5jIPn6X+WkQEDRZm+AyOYs4q6WBEAKRM6Pb0WVonIHUIBJltJPKEQ4NlnrsrtqFZmuT7nFkKuNa/Bo+nz4067lQLoST4VO4nbije2HCgUOHvR1v1L0GidffPXypuBm/ZUjAu80eVIvVM+w/yxWe8Giw1MNjQMSnlDT6EneLOKvy55PJ/QjqtDLudnZjrbv3iRbGiqawVKgKhAkLRkUTyUehaPO/+Zo5M2yCrezTcRabmBzXfSMCCovSNvvc+bjlCE94tNvaDY0xlhlHUk2V1c6ewAnoda3Bdu82OIXZRZvPSlxO4Gjw2IzC0byWx6XoZZwMnjK4sHbhW83fgMPA/JaSwdSQrsaf96ky++Axu8s+Deo+frEaLpNL9+szagYjmdGyOs8WkjuJPpyPXtTlqlgt+rHOtRb+p6SnsVSoyqQy7t4MxhzImoykktTVLEvkRNj40u66W2pQSpFUEoaKjTlwaLW2FHFWSwtPeLQYsMIECgueqE6BvJSYORN2+Xdig2c9eKIvzYiCYjw7gQ8nP0JcjoOCoi95FwemDyKpw/ryPiYi4OuNX0WjpaEsF9YqVTGRndDdCBAAfGZvRUQG71Ml+uA08Hk0aIjL8bKKDi4UKlXx8dSniOaj834tAUG3sxvr3L3gn7JBJFNmN1uJMGHBqFhicgx5nUWvEi/CXmYdn5eatJpGOB+BCn01LcC9iIWttXiTWmIICPySH3bBmEidzE6VRT+LhyGEwCU48UL181jp0N8sUKUqbifu4MOJjzGaHsPB6UO6i0mBwm+yz78XW31byjYyNp0NGD4efKIPLkH/Dn+p4RDs8Jg9hkwDMmqmLJpSLiSUUpwNn0Nfok9XRLDJ2ohN7g1PjQTKmgxNZ/0jo7Qpz6sqg/EMhPMR3W46IieVbYrEUpFUUobcoADAylvhM+vvoltqEEJgIgIaLA2GxpnITuqye1xqCCFosTbjueq9aLDU6x4nraZxPHQCfzH4HZwJnzO0y9lub8VXm76iO4pSCoxlxnSbUgCFvh1uk7ssa0seByEEVWYfbAZEfEbNYjKr3yq7EkgpKXw2/fm8mlTeR+TMWO3swRrX6qdGAhXWHK9iYcKCUbFE8hHdXbclXoRDYBGL+ZBWUgjnIobGqJb8ZZma8sGXM+4AACu9SURBVCQ4whkWS1PZKWQf445U6hBCsMmzEdu92wyJ9agcw51kn6H0H6fgxN9u/fWyN2UYz0zobvwJFLqM2wRbxZ1rTpPDkFjKqllMZfW7jJU7GtVwKHgU45kJaDoW/a22Vmzxbn5iwfZ98lQ21IOFUbowYcGoWCIGIhYSL8HOhMW8yGo5JBRj+cnVor9IsykdeMKjSjQmLML5MPJavmx3+HjC47nqfVjrXvNMi46FQOTM+HrTV1AvlWddxcOE8mFDhds2wQ5bBfbocZqcsBgQFjkth4gcLtvzzCiT2SmcCZ/RdR13CHasca5+5lRWhRVuVyxMWDAqlnA+ql9YcBIcrMZiXuS0HFKGfPUJqsSqIs6oNOAIb/hzpZQ08loe5XwfdpoceLnmRbTb2sAt8q2HJzx2Ve3EFu/msutXMRcxOWYocmMXbBXZo8cpOA1FLBSqIKmkDIm2ckXWZBwOHMZUdmrer+XAoc3WNq+6JZkqoMvwe14OMGHBqEgopQjnw7pSoThwsArWx3YLZcyGgiKv5ZFW9AsLAPBWQLOuR+HBwWPABhMoONYklaSh9JdSoM3Whn3+PfCLfhAsXtRgha0Db9a9DrHMU6CAwrkWk+OGFr9WvjKvb3bBZvg3zms5ZJRMkWZUHtx3W7sSu460Ov/P7jG7sdGzHrVSzTO/RqNqOe+TMJ4AExaMikSmMuJKXNdCTOJFuEzORV34lDuUUmTVnOEC40qsayGEwFqEzxWXE4b6NpQK27xbsdW7GdZFSsXxi358qfEL8Jg9ZZ8CBQCqpiJlsK+JmTfDXAGN8R5F4iXDqXZ5TUaiTDrdF4u0ksbx4AlM5+bviCUQAe32dmzybJzX6wrlFUxaVCJMWDAqkkg+ipymr9hV5CRDfujLEVmTDUcrAFRkXQsBgZWXDKf/JJRE2UcsgELzvBdrXkCPa5Uha9BnwcZb8VrtK2i1tZa1C9TDJJQEVIM9TUROrEhhYebMho8pWZORWkbCQqMarsSu4nbyTiHdcp5UiVWFRpjsnsm4BxMWjIoknA8jr87/Ignci1hUkL/7YqBQxXC0ggCGrCJLFUIIeCIYtvZMKamKEBZAIXXi1dpX0GRtXLB6C4EI2Obbis2ejYYKekuNlJo2VF8BFBbg5iUqol9IOMJB4kUIRNA9hkIVXelA5Uo4H8HZ8HkEcsF5v1bkRKx0dKHXvXoBZsYoV5iwYFQkoVxId8RC4iW4zUxYzAeVakXoDE0WLT1mseEIMSwsCg2lKid1oNPegReqn1uwc63L0Ynnq5+ruJ1UWZNBDR4HZs60ZO5cC42ZEw1FpzSqQa6AlMNnQdEUXIhexN1U/7w3LQgIaqRq7K7aWRG1S4ziwYQFoyIJ5cPI6QjrAoDEW+A2uYs7oQqHQitK/r+J07/TWMoQFBrlGUGmMqjBnepSY5tvK7b7tkEsclpOnVSLV2peRJ1UW7bdtR9HwabTGBzhFt2Za7EQCA/OQC2NRjUoOvsflRvj2Qlcil5GJD///kMWXsI691p02DsWYGaMcqYyryyMZU8oH0JeZ8TCylsqbpdzodGoVpQ0HSMpDKUNMZzjr9DK61Rr5sx4ueZFrHKuLNpC1yHY8Zx/LzodnRW5Ky8X4TjgwVec4LoPTzgQA8eSBgpFq4yUwyeRVbO4ELmIwdTgvI8nDhzqLfXY5dtZsccRQz/siGBUHDk1j0g+CllHao5ABDgEB0S+8gobFxKNUigGhQUhBFyFFNg+CkGhaNkIsqYYToEpRbxmL/b59xVNBLTaWrDatboijQCAe8eBQWFBCKkIh6y54Ahv6LNRWpzoa6kzkBrEldhVXQ5YFt6CHd5tqLPULsDMGOUOExaMiiMqR5FW07puvhIvwWv2MKvZeUKhQTMoLDhwFfytE8M7e2oFRiwAQKUqJjITRWuWlVRSiMvxItT8lCYqVQ25dBKQe+daZZ5tHDH22TTQijFJeBxxOY6L0UsYSY/M+7U84dFub8UW35YFmBmjEmDCglFxhHIhZFV9DkUSJ8FXgU3aFh5y71/9VOKi+WGMRhsqdSF4OXoFnwcOIV+kvPah1DAOBQ4jkAtUZISnGMdBJZ9rxfjNK/NMK0ApxZ1kH67GriGrI13YylvxvP85uFi6MOMxMGHBqDgC+SAyeoUFL8ErMmExXzhCIBhMY9KoZthGs3QxvgsqEMFQ7ngpMpYZw0eTnyCUCxVtTA0aLkWv4EToFBJKomjjlgomToCRLCZ6/58KFF1A4Tpi5LNx4Cq41gsI5kO4FL2MyezUvF/LEx5rXD1Y7WL2sozHU1l3KQYDQCAbQEanD7mFl+Az+4o8o8qHA2e4hgAo2NZWIrQYwoIzVVRefEpJ4ePJT9GfGii6oMxqWRwJHsO1+A3kVH0mDqWKiRMMRy0qWcRr0Ay5pxU2SSpTWCiagpuJW7gau66rjsQhOPByzUuQeGYvy3g8TFgwKgqVqgjmQ7qatREQ2AQrPGZ38SdW4XCEK0pnY7VCiyYpUKSIRWUIC41qOBw4igvRS7q6/T4L4XwYn0zux1hmvKJy5gViMi4sYGxXv5RRqQrNQKoXAQeeq0wTiYnsJC5GLiGcD8/7tRw47PBtQ6utZQFmxqgkmLBgVBRxOYGEnICmY+fbxJngNXsr0qJyoSFFSh9YqEXmUkMpRV4zVkMgFGGnulS4HLuCo8FjSMgLm6o0mBrEx5OfIibHK2YhXTjPjB0HiqZUrPORoim6rv/3qdSIRVbN4Ub8Jm4mbuqqsakSfXih+vmibCAxKhsmLBgVRSAXQEpN6XqtxEnwi1UVs3hbTHjCGxZkFBQpRd9vV+pQaLrT8+5j5syGGn+VCuOZCXw29Tkms1MLXkSsQcPF6EUcCxzXVahaiki8aPg4yGsyZINCt1TJaTlDESquCNeyUmQ0M4pzkfNI6rzGvlTzAvxiVZFnxahEmLBgVBTTuYDuxanES/CL1UWe0fLAzJlgFayGx9F70ytlKKWQNdlwNMbO28p+tzCtpPHZ9AHcSd5ZtB3zrJbD/ukDuJ24XRGNzxwmh2Hr4ryWK5oLVymhUhU5LW9IWJiIACtv/FpWSiSUJK7FrqM/NaDr9S3WZmz3bSvyrBiVChMWjIpiOjutW1hYeAm1EhMWeuAJDwtnMZxCkNTRrKnUoaBIqxnDu/MOk72sUzQ0SnE0eBznIxd1u7bpJSpH8ePRnyKUD5V9SpTESRA5ydAYOS2PvFp5aYc5NWc4EmPiTLALtiLNaOmhlGIkNYLT4TO6NjcICN6sewMOwVFR5hGMhYMJC0bFIGsygrkg0jpTTqy8FdUsYqELQghEXoSVtxgapxLtQTWq6epu+yhOk6OsIxbX4tdwInQSkXxkSd5/OD2Cn4z9FHmaL+s+Dhzh4DI5wRm4fee0HPIVkhr2MBk1WyRhUTld2yNyFBeiFzGRndD1+nXutehxrmIpwoxnhgkLRsUQyoULRZo6Fg1mzgS/VAUzZ16AmS0PRM4Mm8GdvmL2MygVNGiI6HBheRgOHKxlnAo1lZ3GwenDGEoPL9miXoOGs+HzODR9pOyjFm6Ty1A6VFpJ696AKWWSSkKXI+DDmDkzLAY3SEoFlaoYSg3hdPiMLitvM2fG67WvwiZYWbSC8cwwYcGoGKZy04grcV2vFTkJdVItu3gaQOREQ8KCgmI6FyzijEoDlaoI5YwJC5tgK4jeMjw8s2oWB6cP4Vr8uqHc9xZrM96sex12Xv9uskxl/Gz85xhMDekeoxRwm92GhEVSSSGtpIs4o9IgLieQNZBmJxABdsFW0vcBQp49dhDMhXAyfApROabrvXZV7USTtZFFKxjzggkLRsUwlZ1CXKd9pcRLaLA0FnlGywurYIXH5DY0RiAXKM5kSgiNagjmjUVivGYPzJy57G7wFBSnwqdxJnLWkCuWz+zFizUv4OWal/Bc9R5D30NSSeEvh76LtFK+O/a1Yo2h6FVKSSKlVqCwUOKGhIXImeExe0r6PDMT8zMJH1mT0Z/qx/nwRV3v4zI58UL1c7DwlpIWWozSgwkLRkWgUhUT2UnEZX0RCwsvodHSUORZLS/sgh0+g3aEgWywIpx77nO/4/Z01phgqpGqy67bLaUUN2I3cSRwDAEDkSiJk7DRswG7fDvgNrmwzbcNG9zrDM1tOD2C7w//ddk2zmu0NhoSFkklhaSSNNTvodSgoIjKMUMpXhIvoabE6+wkXgJ5ytKNUoqp7DQOTB9Enuop2AZeqXmZ2a8zdMGEBaMiCOZCCOfD0DD/GyUHDm6TG16zZwFmtnyw8VZUmb2GbkR5msd4dryIs1piaKHpn9HPVCPWQjLoBLSYUEoxnZvGwcBh9CX7dI/DgUOHvR1v178FnvAghKDJ0ojnqvehXqrTPa5KVZwKn8HhwNGyXFzXW+pgJvp7LWjQEM5HKsqFjVKKYC6ku48RAEi8BdVSTRFnVXxE7sl9TCgoMmoGV2JXcDtxR9d7tNhasNW7GRInsWgFY94wYcGoCCazk7rdZkReRIu1iV1ADSJwApwmFxyCQ/cYGtUwVOb57w+jQcNEZtJwD4sayQ+xjCIWGTWDo8HjuBi9ZKhUu0aqxjv1b8Flcj44PwkhWOnoxr7qvYb6DeS0HH4+/h4GUoNlV8wt8RL8UrUhER/OhxDTGeEtRWJyDDE5ZkgoWngJNaK/iLMqPiL/5JRISikmc1M4MH1Q1/gCEfBKzctwm93snsjQBRMWjLKHUorx7ATCOoWFxIlosbUWd1LLFIfJAa/o1f16Cg0D6QoSFlTDUHrY0BgiJ8Jr9sJkYId6MZE1GeejF3AidAo5A5amDsGOvf49WOnsnvWcyIvY6N6ALd7Nhnp7RPNR/HDkR4jKUd1jLBXN1iZD6VDBey56lUIwF0LCwOfhwMEhOOA0OYs4q+Ijco9PhaKUIqWkcDJ4CtM669XWunrR5ehkDokM3TBhwSh7cloOU5kp3WF9ibegxdpU5FktTzwmN2oN5ChrlKI/2Q+lTHPfH0WlKu4m7xoao06qha3EnWruU/i8/TgaOG6oEF8gAla7evBi9fOP/ZtqyY8dvm3osLfr3rnXoGEgNYj3Jj5Y9KZ9Rum0rwBvwBkqmAsikg+XZSrYXEzlpnW7HwH3DTzqDXc1X2hE/vGpUBo0jGbGcDR4XNfYdt6Gvf7dhk04GMub0j6DGIxnYDI7helcUJc/PgcOXrMHVQaLjhkFPGYP6i31upt3UVBMZwP4/7d3p89RnHmewL9PHpVVWfep+0ACCSQBQpxCQION8dk+xtM+ZubFREfsbuw/sxH7biN2X2zMensnutvjbo9vGnPY3PdhDAgjhM6qUqkk1X1kPvuiEON244PMkpQlfh+/cYTNo4dSZVX+nvwdsXysyjtbfpxXcp2HTdQYAJV8Z3cNDOxazHE/mTiNW6nbhtdhYGhyNOH1ptd+Nv2ry7UOQ8HdCNqChn9eQS/gwuxFnJ89j7JeNrzOcutyr4MiGq+7yWgZTOejq2KeRVkvYzI3iWRxzvAaqqiiw7WmeptaIsqPdIfjnGOhlMKR6FFDdSYMDDuC29HmbIUkGH8KSAgFFqSmcXBM5CYQLxi7EVVEGzpdnZY/paoVdlFBnT0Cn81reI0yL+ObhZtV3NXK4OC4nxk1NXVbAEOb2loTk4AzWhbnZy/g/OwFU0PwvLIHrzS8hAZ7/c/+v6IgYou/HzsC20wNNZsvLeBw9AjuZUZqpt7Cb/OhxWFuxsB4bgKzq2Ao5WwpiWg+hhI3PnXbJTnRrrZXb1NLRBEUsMd8X2lcw3D6Li7PXTG0blgJY3tgG3z0tIKYRHdTpKaV9BImcpOG6ytsgoJ1rrVV3tXTLayE0WCiY0+Zl3Bz/tuaT4fSuY4rc9dMreGRPai318EmWjvfuagXcXP+Jr6eOWlqXoXMZAwGd2FbYOAX/xmP7MbO4A6sd3cbrrfg4JjKTeGz6c9NzxxZTn3eXnOBRXYC8eJMzadDjWcnEDV4uARUUu/q7BEEFOt3BlREBcIPfuecc8yV5vDF9GGU+ZM/dZOYhMHgTjQ7muiQjZhG7yBS02KFOCZzU4Y+TIHK7IV2Z2uVd/V0CykhU+lQGtdxP3Mf0/lolXe2fDjnSJfTuDpvLrBoU1srHZEs3Ete4xrGsuM4PvM1pvLTptbqcq/Dyw0vPvHNTZvaiqHQbjTY6w2/ViVexu3UMI7FjiNTNt6ydDn1entMFdkmigk8yI7VdDpUUS9iNDuKuIlZMQ7RjnXutZa+zhbZhb8dkKdxDReTlw2nXbY5W7HZt9FURz9CFlFgQWoW5xzj2QnDMwIkJqHF0Wz5LiC1xiO50aq2mHpds1oOF2YvVHFXy++bhZuGWyAD/zHDwWfzVW9TVcY5R7I4h1Mzp3Fz3lz6WsgWxGtNvzaU9sUYw0ZvL3YEtsMjG785SpfTOD97AVfmrqFUA/UWzY4mtKjNhv88B8fthTuI13BNUywfw2hmFHndePG9W3JjvXt9FXe1dGyC8lcBUGVmTBxHYl8aWs8hOrAjsB0N9oaaaBBBrI8CC1Kz8loeY9kxJAqzhv68LMjo9fZUeVeEsUpdQJtq/ElQUS/g+vwNzBWNd3lZSSVewsmZ06bWCCh+tDvb4RSdVdpV9eW0HC4lL+P07FlDwykXKYKCQ/UHsdbVafjmxi7aMRjciT5PHxTB+MyPeGEGx+MnMFID9RYCBOwO7jK1xmh2FA+yY6ZnrawEjWv4LjOCB9kxw2vITEKrswVNjsYq7mxpMDDYBPmvAguNazgWP4GoweCw292FHs8GqJLxmTCEfB8FFqRmTReiGM2OGk6DUkUHut1dVd4VAYB6ex3WONsN3+Dp4JjOR3ExeanKO1set1PDprtBdbnWoc5eZ9lTxJJewp3UMI6aTB1iALb5BzAU2m04fW5R2B7G3vAQWtUWw2vp0HE/M4rj8ROmWuYul02+TfDKxpslZLUcrs5fw0xhpoq7Wh6JQgK3F24brrEDKif2A76BmqgtsAk2CA8n0C8azT7AKYOHGD7Zh63+AdRbfNo4qS3Wv5IIeQyNa3iQeYAH2XFDf16AgBa1GWFqM7skFFHBGmc76kx8YWXLlS5DZm4aVkJBK+Av0SMo6cY71NgFBWtdnQjI1iwm1bmO6XwUR2JHDaciLlrjXIMXGg5BFdWqBFHrXGsxFBqE32b8tSvoBVyf/wanE2ctXW/BGINP9mKzd5OpdW4t3MF36REUNOMDDZebxjXcSd/F7dSw4S5kDAxBJYgNjxnCaEWKYPurGRYlvYQvpg8jVU498VoCBPR6e2gYHqk6CixITUoWk7ibvod5gwORJEHCZu+mmjilqlXtzjZ0OjsMd+rRoWMsN44zibPQaqhD1OW5K7idumOq5Wqbs5JKZsVuUIuF6SfiX5luC+yVvXih/hAa7A1VuxYlQcI2/1YM+LdANdWCdh5nZ8/j+vw3lp5vITABQ6FBU+12M1oGZ2fPIVaIWz79a9F0Poprc9eQMNHFyybY0O/bXDN1doqo/NXU7W/mb+La/HVDa9XZI+j3babDNVJ1dFdFao7OdYxmH2A4PWx4DVVUsdHXV8VdkR/yyl70entMPbXIlDM4mziPuyanVy+X6fw0DkePIG9iirMiKOjz9qHBYbxl71Iq6kVcTF7CqcQZUwGfyETsC+9Fn7fXcPD5Y9yyG/vD+9Dh7IDERMPrTOem8PXMSdzPjpoKFJcSA0Obsw39vs2m1rmduoMLyUtIm5i7slwy5Qyuzl3FzYVvTTytqDQMGAzurO7mlpAiKI8C8HQ5jc+jhw1NjJeZhI3evofT241fH4Q8DgUWpOYslBZwO3UHMYP5zwwMa12dpqb1kp/HGEOXex26XGshM9nQGhwck/lJHIsdN9VhaTnktTwOR7/EaOaBuacVaiu63V2WLKbUuIZ7mRF8Mf0X0zegm72bMBSsnLQvRR1Jk6MRz9Y9g6DN+ImsBh3Dqbs4OXPasjUIjDEogg37w/vgEo0PUizqRZycOYU76bum0viWWlkv4276O5xJnDM1fFJiMrYHtyNij1Rxd0vLJtgezbA4kziHe+kRQ581LWoLNvk2wmeiNoeQH0OBBakpi08rrs/fMHxaKjIRu4I7KA1qGXgkNzZ6N5p6alHUi7gx/w2OxU8gW85WcXfVo3ENx+Nf4fzsBVPTfytPK3pNT1ReCoutZT+e+hST+SlTa1Vu+g8grISW7DpkjKHX04O94SFTnbXyeh6Xk5dxMXnZsu8/BoYWtRlb/b98sODjxAtxfD79Bcay45ZMP9R5JT3yy9hxjOcmTK0VVILYG9ptuevspyxO3Y7lY/gq/jUK+pPXxDhEBzZ6+9DhXGPZxhCkttGdFakpyWIS1+avG26tBwAhJYgNntroWV7rGGPo9qxDj2e9qRzwVDmFUzOncSpxxnJtMTnnOJc4j6Ox41goLZhaq8O5Bj2eDXBIxl+rpcDBUeIlfD79BW4ufGtqLVVU8UzkADpdHZCE6qZA/ZAi2rAnNIRe7wZT6VbJ0hxOzpzC7dQdS95wM8ZgF+3YE96NsBI2tdZw+i4+mvoY8ULcUhO5OeeI5WM4Ej2Kbxe+NZ2G96vQXgSV2npqrYg2MDAcj3+FqfyUoacVa5zt2OzbZMknomR1oMCC1IySXsJw+jtcSl4x9aWyzb/V0rMBVhun5MTu0CDa1FbDp4McwEwhgSPRL/F1/KSpGoZq0rmO04kz+HT6c8QKUVMpUH7ZhwH/FrSoLZY7ReWc42ziHE7OnDZ17TEAg8Gd2OLbDLtgr94Gf4Lf5sNLDS+i3l5n6nWdyE3iePwrjBnsRLfUBFbpdHew7oCpvHmd67g2dwN/HPsAsULMEsEF5xzRQgyfTH+Gi8lLhk7qv2+tqxNDoUHLXWc/xyYoGMmM4FLyMooG0tW8shebvBvRolrviShZPSiwIDWBg2MqP42TMydN5dorgoLdwcEq7oz8HAaGFkczdgV3IGgLGF5HR6XF6WfTh3E0dhyp0soWmRb1Io7HT+CTqc8epo4YvwETIaLX24sBfz/sovHhbktlPDeBf5/6GBnNXOvV9e712B0ahM/mW9Y0jFa1BS83vmTqqZnGNXy7cAtnE+cs2QKZgcEu2LHF12+6/WyJl3Bl7ir+7+i/Yjw7vqLBhc51TOQm8cHEn3Fu9gKymrl0NEVQ8Frjr2umE9T3iUzAsdgJxAszT3yIUakt7EC/bzO1lyVLigILUhPmi/M4kziLWybbeA74tyBsN5cqQJ7cYgvQDZ71pr7UdOiIFWL4bPoLfDDxJ4xlx1ekW0+8MIMPJj7Ex1OfYiI3aWrqNAC0OluwI7ANAROB11LJaTn8Yex9U+mHABCwBbA/sg+tasuyd6IRmYgBXz+GQrtN/ey8nsepxBlcn7+BvAVnPjDGELQFcSDyKwRMzPEAKsHFNws38b9G/jfOJM6uSHBR1Iu4OncN/zL6Hi4nryCn5UyvuT+yD2tdnVXY3fK7m76Hu+nvDNVxhZUQ+n2bEaHvP7LEKLAglpfTcrg8dxUn4l+byq+XmIRnIvshM4mK1laAS3LhufqDaHe2PepsYgQHx1xpDidnTuO90d/hZPzUsrXIzGsFXJi9iH+5/x6OxY4jXpgxHVR4ZS+2B7ah291lyYYCH01+glup26bWkJiEfaE96PH0QBaMdQgzyy7a8XLDi2hX20ytM1eaw5HolxjJjFgiTeiHRCZirasTz9c/B5vJ11rjGkazo/j92Pv4P6O/w1TOXNH+L6VzHbFCHB9M/Bnvjf4/DKfumk5/Aio1TAfrnoVNsNXkd0CikEBef/I0UJGJWOdai82+TdReliy5pa2cI8SkglbAleRVfDj5kaHpot+33b8VzY7mKu2MPCnGGJodTfh1w8v4XelfMZWfNrVeXs9jOH0Xk7kpnE9exFBoEL2eHjil6tfP5LU87qSG8fXMKQynh7FQWkC5CkW8iqBgq38L9oR2Q7FgCtT52Qv4auak6YL5Af8WbA9sg0tyrWhut0/24u3W3+C/3fnvpup0xrLjOBI9Cp/sQ4Ojvoo7NI8xBofowHb/NiQKszgcPWL6qV6ylMTJmVP4duEWtvsHsCc8ZKrT24/hnGO2OIuTM6dxZvYsZouzhuY0PI5f9uOd1rcq6Zi1F1MAgOFDjAZ7PbYGtsIj1V76F6k9FFgQy8ppeZyaOYUPJz/GXGnO1FqKoOC5+oOwi0pNnlStFiITscGzHofqn8OfJj40PDl9kcY1LJQXcH3+Bu6mv0NECWOjrw/93s1oVptMpV2V9BKi+Riuz9/AlbmrmMxNIatlUebVmcIsQEDPw9fCI3ksV0w5lZvGnyb+3XSnq1ZHC/aEdqPBUQ9hha89xhg6nR14teEV/H78j4bX0aHjytxVNKtNeDZyAG7ZXcVdmscYg9/mx77wHiSKs7iYvGR6zYJewFR+Cl9E/4LTs2exxrkG2wPb0OVaB5/N3DyEbDmLu+nvcG72Am4u3ESmnDV0Mv9jbIIN77T+Bmuc7RAgWO5aW0qKYEO3uwt9nh767iPLggILsuwWu8oIEB77QadzHVP5aXw0+TEuJS8jX4VH4Aci+9Bob3iqvlCsShZk7AntRiwfx7H4saqcSGpcQ7qcRqacwXhuAn+Z/hIe2Y12Zzta1RbU2esQUcLwyz7YRTtEJoIxBs45dK4jr+cxX1pAvBBHNB/DeHYcI5n7mC0lUdJLKOkl0ylPP9TubMOLDS+iTolY7gu/oBXw+7E/Yjo/beq0WxVV7AkPYb272zIpGCITsT+yD7dSt3Bt/obhdUq8hMPRI2hyNKLft3nFUrx+jMAENDqa8Fzds5gtJjGSGanKunm9gHyhgNliEtfnb8Au2FHnqEOncw0aHA2IKGGEbEG4JBdkQX6U3qdzHSW9hKyWRaI4i3g+jul8FN9l7mE8O4GCnkdRL1UtcP++VxtfwUZvH2QmW+5aW2qNjkbsDu6igm2ybCiwIMtuoZTCe6O/Q9AWwAbPBtTZI7AJNuS0HMayY7gydw035m8gp+WrcjNXb6/DgfB+2EX7U/elYlU2wYbXm15FmZdwwuCgp8fh4CjqRRRRREbLIJqP4fzsBQisckrJwMAYg8AEyExGWS9DgwbOOR79w3XoqAQcS1UY3uJoxhtNr2Gdq9NydRWcc3w89SlupW6busljYNgV3IHtgW2WuqlhjEEVVbzb+jbGbo8jWZwzvFa6nMafJj5ERAmjVW213OeLyAR0udfh75pexx/H38do9kHV1ta4hpyWQ07LYa40h+HUMAQIEBgDgwDGAAahMquEA2VeBocOzivX6eL1pXMN+hJdZwwML9Y/j33hvVBF1XK/n6XmlJzY5O1Dh6vjqfu7k5VDgQVZARzxQhwXk5dwOHoEAB6dHlf+K6/aDZ3MJPxd0+s1NwjpaaAINrzd8hbAgRMz1Qsuvk+HXimwXf7GUY+12Hr3rdbfWDI1QeccF5OX8NXMSdNtPXs8GzAU2g2/vLytZX+piBLBP7a+i//x3f80FUCN5ybw0dSneLvlNwjaApb7uwoQ0OftAQC8P/5vGM0+qHrAzMGhcQ0atL+91lZonqDEJDxffwjP1z8Hj+S23O9lqTEwNNubsC+813KHF2R1o3cbWTEcvHLjBx0a1x79e7W+9AQIOBDZjw2eDZCFp+8RuNUxxiALEt5texv7wnuXbWDaShFQGWD2Tutb2Ojttdz7kXOOqfwUPpr82NSsGKBy0743NIROi56UMsYgCRJ6PT14NnIAgsmvwnOz53EmcRY5LffogMQqFp/Q9Xl78GbzG4/qDFYzm2DDC/WH8Hz9QXhljyXfg0vNJ/uwK7gTISW00lshT5nV/elCnloMDOs93ZXCSsm10tshP0FkIt5tfRsvNrwA1yr9XclMRqerE//U9g/ofXh6bDXpchp/nvgQE7lJU8G9Q3RgMLgDW/z9lq9pcogOPFd/EGvd5ucafDT5Me6khqFxbUVmq/ycSnDRh7da/h49ng2QmbVqQqqBgcEjefBKw0s4VP8cvLK5ovJaJTIR7c5W7AruXOmtkKcQBRZk1WGotDV9velVhO3hp/K0qtaITMBrja/gH1rfQcgWtPwN6ZNQRQe2+DbjP3f8Ft3urpXezmMVtCK+jB3FzYVbhoZvLRKZiI3ePgwGB2EXrf8EijGGgM2PN5pehd/kQLmcnscfxt/HdCFquacWiwTGsMGzHu+0voWdwR1QRXWlt1Q1IhPRYK/HWy1v4tDDJxVPq4AtgL3hvVAl45PmCTGKAguyqjAw1Nvr8WbzG+hwrrFMJxry8xhjGAzuxH/q+C06nO01nxrFUJmCvC+8F7/t+GdE7JGV3tJjaVzD9fkbOJ04Z2pWDANDq/ofrWVrhchEtKvteL7uEBTB3CyR8dwEPpr8BKlyyrLBBQC0qM14s/kNPBPZj7AtVPOfkw7RgW53F95tfRuDwV1wiE/vDbXMZHS512Gzd+NKb4U8pah4m6waAgQ0ORrxatOvK4/6Ldb+kfw8gQnodnfjv679L/hs6gtcmbuG2eJs1Vu9LjWHaEeLowUH657FtsBWiBYtnuScYyI3gSOxLxHNR02t5ZO92BXYiV6PNVO9fooqqdgeGMBodhTnEuegmXi/nUmcRbuzDc9E9kOGdWu7AjY/Xm18BS1qE07ET2IkM4KsllvpbT0RiUkI2gLo9/XjV+G9aHQ0WPb1Xg4MDGElhGcj+yvduAhZAfTOI6uCTbChXW3Fiw0voM/ba6n2luTJMMYQVsJ4q+Xv0e3pxtHYMYxlx01PXl8OEpMQUkLY5O3DC/XPI2DzW/pGZ640jyPRo7iXvmcqeFMEBZt9mzAY2lmzNzQBWwAH6w5gKjeF+9lRw+twcHw4+RGaHU2WD7IUUcGu4C60qm04Hj+Ba3M3EC/EUFqCWRLVJECAS3Khw7UGe0JD2OjtrYnUu6VmE2zo9/Wjw9Wx0lshT7Ha/AYg5CEGBq/swXrPejwbOYBOZwdEobYf65MKRVSwzT+AdrUVpxNncH3+G0znp5Eqp1d6a39DZjJCSgjtzjbsDOzAJl+f5dNLcloeZxJncW3+uqkhlCIT0enqwL7w3poulhWYgGZHMw7WPYM/jP+bqanwmXIG749/gEhnBBF7uIq7XBqNjga82fwGul1dOJe8gJHMfcwU4ijzFeoV+yMECHDLLjQ5mtDr6cX2wFbUWTTFcLktpgHvj+xbVTVqpPZQYEFqliqqaHI0YsDfjx2B7Qgqq6vol1Ru9iL2CF5ueAlb/QO4kLyEbxduYTo/jYVSasVTpFRRRUgJot3Zhi2+fvR4eqAINks/pQCAsl7GrYVbOJM4i1mTrWVDShBDod3ocK2p0u5Wjl20o9fbi/HcBI7GjqGgFw2vNZK5j0+mPsNbLW9ClaxfJG0TbBgIbMF6TzduLNzEpeRlPMg+QLwwg6KJ16EaRCbCL/vQ6GjEBs969Ps2o95eD8Hi19lysot27AsPUaBFVhwFFmQFGP8yECDAI3tQb69Dp6sDA/4taFNbqZ5ilZMECc1qM+rsddjqH8A3Czcxkr6PyfwUZgrxZc0Ntwk2BG0BRJQIWtUWdLm7sM69FnZRqYnAlnOOydwkTsS/xlhu3NRaTtGJbf6t2OYfqIm/+y/hl30YDO7CZG4K1+dvGG4dy8FxKnEabc4W7AvvtfwTrEWqpGJHYBt6PT24lbqF26k7GMtOYDo/jWQxuWytdCutY92I2CNosNej09WJbncX6h11q+a9Vi0MDO1qG7WXJZbw1AUWXtmLA5FfQTf44dhgr4dHdld5V8tHYhK63esMn/RKTMJa91pTe7ALCrb4+uGW3FgoLyBTziCvFVDUiw97wFd+OyITITMZdtEOl+SEV/YiZAuiWW3GOtdaNKmNq7qWosO5BnvDew2dFjIATY7G6m9qhcmCjBa1Gc2OJqSCKYxkRnEvcw9TuWnMFmeRLCYxX1ow1TL1b34mk+GW3fDLPvhsPtQpEbQ529Dp6kBA9tdk6l1Oz6PR0QCvzVzqkk/2YjC4a1XltzPG0ORoxAv1hxCxh6Fx40/FGBhyWg4612smsFjklFRs9Q9gi68fk7kp3EkP435m9NF1lizOIaNlqvozVVGF3+aDX/YhYAugSW1Cp6sDLY7mVfMeEwURLY4WHIjsr96aTMAm78aamgPklFTsCu7EnIGUQ7fkQqOjYQl2RaqBcSv3xCOrVkErIFqIIVFIYL60gKyWRV7Lo8zL0B9+kYtMhCIqcIpOeGUPwkoYISUIp+Rc4d0TK9G4hlQphWghhmg+img+hrnSPDLlNDLlLDJaBtlyDiVegsbLKOvao0nvEhMhMhEikyAyETbBBlV0QJVUqKIKp+SET/YirIQQsUcQUcLwyb6aLVAmxCjOOUq8hFg+hul85VqbKSaQLqcq11k58/BzvIAyL1euNa5B5zoY2MPrTIQoiJCYBLtghyqpcIoqVEmFS3IiZAuhzh5BxB5BWAk91W1jCalVFFgQQlYVTdeQ0TJIldNIlVJIl9PIlDMo6kWUeRllXkZJrzwZkx4GFRKTIAkSFMEGp+SES3LBKTnhllxQRZUCCUJ+gHOOgl5EqryAVCmNVDmFTDmDnJavBPF6+eH1pkEAgyhUrjORiZAFGaroeHStuSQXPJIbthqoTyKE/DQKLAghhBBCCCGmWXNqEyGEEEIIIaSmUGBBCCGEEEIIMY0CC0IIIYQQQohpFFgQQgghhBBCTKPAghBCCCGEEGIaBRaEEEIIIYQQ0yiwIIQQQgghhJhGgQUhhBBCCCHENAosCCGEEEIIIaZRYEEIIYQQQggxjQILQgghhBBCiGkUWBBCCCGEEEJMo8CCEEIIIYQQYhoFFoQQQgghhBDTKLAghBBCCCGEmEaBBSGEEEIIIcQ0CiwIIYQQQgghplFgQQghhBBCCDGNAgtCCCGEEEKIaRRYEEIIIYQQQkyjwIIQQgghhBBiGgUWhBBCCCGEENP+PzlRTUZUYyASAAAAAElFTkSuQmCC"/>
          <p:cNvSpPr>
            <a:spLocks noChangeAspect="1" noChangeArrowheads="1"/>
          </p:cNvSpPr>
          <p:nvPr/>
        </p:nvSpPr>
        <p:spPr bwMode="auto">
          <a:xfrm>
            <a:off x="964096" y="-114646"/>
            <a:ext cx="3796886" cy="45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data:image/png;base64,iVBORw0KGgoAAAANSUhEUgAAAxYAAAGVCAYAAABjBWf4AAAAOnRFWHRTb2Z0d2FyZQBNYXRwbG90bGliIHZlcnNpb24zLjEwLjAsIGh0dHBzOi8vbWF0cGxvdGxpYi5vcmcvlHJYcgAAAAlwSFlzAAAPYQAAD2EBqD+naQABAABJREFUeJzs/Xd4XOl52P1/z5negEHvjahsINg7d7nc3rRF0sqWJct2JMd24iROcfJL8sZ54zeJneoq2yq2Za+k9UqrrdzlNvbeKwiA6L1jML2cc35/DElxdzkDTAEw5D6f66J0SZzyDDGYOffz3EXSNE1DEARBEARBEAQhBfJSL0AQBEEQBEEQhHufCCwEQRAEQRAEQUiZCCwEQRAEQRAEQUiZCCwEQRAEQRAEQUiZCCwEQRAEQRAEQUiZCCwEQRAEQRAEQUiZCCwEQRAEQRAEQUiZCCwEQRAEQRAEQUiZCCwEQRAEQRAEQUiZfqkXIAiC8GmapqFpoKgqqqahqCoARr0evU7shwjzF44oBMMRVE2769/LkoTNbESSpLQ9py8QQlFV7vaMEqDX6bCYDGl7PkEQhEwhAgtBEJacoqpElFt/FEJhhbEZDzcGJ+kYHOfGwASyLPFLj6xn28rqpV6ucA9599R1/vi1I0y5fXf9+4pCJ3/zuy+RY7em5fk0DX7rj17jUvcwd4tlZFnigeZl/K/feDYtzycIgpBJRGAhCMKiUlSVcCQaPIQi0T+j0246hybpGBjnxuAEXSPTuDz+T9yv0Gmnb3RaBBZCQrJtFnS62KcREUVlfMabtsAioqgMT7nvGlQAGPQ6su2WtDyXIAhCphGBhSAIC0ZVNUIRhWAoTCAcIRCKMOHy0j08yY2hSTpv/nF5/HdNG7mT2xegf3wGTdPSmrYi3N/ys63odbqYfx+OKIxMuWkoL0jL8/WPTeMPhWP+vdmgpzDbnpbnEgRByDQisBAEIW0UVSUQiuANhPAFQri8AfrHZugYnODG4ASdQ5NMznpR1LnCiM/yhyKMTLnxBcLYLMYFWL1wPyrOdWAyxA4sguEIHYPj7GpelpbnO9naRziixPx7i8lAWUF2Wp5LEAQh04jAQhCElEQUFbcvwLTHz/iMl67hSdr6x2kfGKdvdBpfMPbubaJc3gBDky7q07S7LNz/cuxW8hw2+kZn7lrAHQiFudY7SiiiYNTHDkDmwxcIcfRKd9zAwmExUVeal9LzCIIg3KKqGmPjs4yOugCwWIzU1RYhy3c/2ff5ggyPuPB4AgCUlDjJy7WjS1NjFBFYCIKQME3TCIajtRF9YzNc7hriXMcgbf3jeAOhBXtelzfAwIQILIT5k2WJpspCrvaOEAhFPvP34YhK59AkXcOTNFUUJv08mqZxorWPq72jMU/kdLJEYY6d6uLcpJ9HEAThToqqsv/gdf7qewcAWFZdwP/9n7+Aw3H3Wq4bnWN8728OcenKAAC/9esP8fSTLSKwEARh8WmaRkRR6R+b4XL3CIcvd3GuY5CZTxVaLxSXx8/guGtRnku4f6xrKOOdk613DSwApmZ9vHfqOpWFTqym5NLsuoen+PH+83j8sQNrh9XEuvpy0WpWEIS0kSWJ8rKc2//bHwzT3TtB86qKz9w2ElEZGJpmZGwWAKvVSG6uDaMxfeGACCwEQZgXTdOYdvs53dbPB2fbOX6tF38a05zuRidL2C0mHFYTDquZ/Cwr2Tbzgj6ncP9ZU1tKkdOOy+u/a7cmjz/Ex+dv0FRZxM5VNQnV8CiKyo2hCX7w/lmudI/cnrnyaZIExTlZ7FhVneSrEARB+CxZllhWU0CWw8ysO8DsrJ8jxzqorMjDmf3zbnfhcISunglOne5ifNwNQF1tIcVFzphpU8kQgYUgCHNSNY3u4Un2nrzOW8evMeHypv05TAYd2TYLTruZLJuZbJuFHIeFQqedohw7RTkOinIcFGTb0v7cwv0t12FlZ3MNPaPTBMN3P7UYmpzl+++eYnrWR0tdKWUF2dgtJuQYHciCoQgj027a+sd4+3grp9v6Yz42gM1kZNuqamrL8tPymgRBEAAkSSInx8b2bfW8u+8yXm+QA4euYzYaqK0txGIxoKoak5MeTp3p4szZHjRNw2E3s2nDsk+cdqRlPZoWq9u2IAhC9KTictcwL398no/PdSTV0enTLEYDToeFXIeFXIcVp91CfraN4lwHhTl2ipx2CpwOcuyWtO6kCJ9fPSNT/Ou/fJuuocm4rY2zrCZW1RSzvLKIkrwssm1mTAY9er0MWrQ9rScQYmzaTVv/OOc6BplweWNO9gbQ62TW1pXx77+6h8qi9H6JC4IgKIpK+41Rvv2XH3O1dRBV1dDpJLIcFhwOM4qiMePy4fUGAXBmW9m5vYEXnltPdVV6NztEYCEIQlyXu4f59pvHOHGtL6n763UyOXYLBU47Bdk28p02CrKjpxCFOQ6KcuwUZNuxW4xiPoWwoF7Zf4E/ff3ovBsMWEwGcuwWLCYDRr0OjWh72llvAJc3QES5e9rTnSQJqoty+afP7+DBltoUX4EgCMLdhcMKV64N8tH+a3R2jTE+7sbjDRAOK0iShNlswJltpazUSfPqCnZub6C8LDftm3cisBAEIaaOgQn++GdHOHa1O+Yk4U/TyTJ5WVbKCrIpy8uiJC+L4lzH7VSmQqcdm9koTiKERefxB/mzN47x2qFLhOcRFKRKkqCiwMmvPL6Rp7asQJ+mriuCIAh3o6oarlkfnV3jjI66mHX7bwcWFouBHKeNyoo8ystysCzQPCgRWAiCcFcTLi//5yeH+OBs+7x2Zu0WI00VhaxeVkJNcS6l+dmU5DnIc1gxGkQ5l5AZhqdm+dt9Z3j7+LW0zlj5NAloqSvjSw8089DaOvE7IAjC54IILARB+IxwROG7e0/y8kfn8c2RNmIy6FhRVcxDa+tYVVNMTUkuDosZkdUkZCJN0xib8fDe6TY+ONNOa9/ovE/j5qvQaWd3Sx0Pr6+npa4UnSxOKgRB+HwQgYUgCJ9x+FIXf/jKAYYmXHELXbNtZh5e38CTm5toqigU/fmFe4KmafiDYa70jHDhxhBn2vtp7x9n1hdM+jENOpllpfm01JWyvr6M5tpSCrJtCdUNBYNhDh9t58KlfkAjP8/Bww+toLxs/gP13J4A+w+00n5jBICy0hz27F5BYUFWzPv4fCHeee8ivX0T83qO3Bw7v/xL22MO1GrvGOHQ0XZmZrzYbWZ2P7CcxobiuI85M+PjBz88RigUPUWSJImSEie/+OUtd739xKSbY8dv3H6d8ciyhMGgx2E3k5/voG5ZIfV1RXEHgvX2TfLxgWtMTnmwWkxs31rPmubPzgW4k8vl45WfnmZ21g9ogERujo1f/eWdn3qtXg4fbaetY+61z0VCorGxhKefWDPnbcPhCCMjLtpvjDI0PMPsrJ9wRMFk1JOTY6OiPJflTaU4s60Jp6qOjLg4cOg6A0NTCd3vwV3LaV5dHvNEz+0OcPBwG9fbhwCorirg0T0rycq6+/C3RPgDId546zwDg9E1l5fm8uUvbprXaz98tJ0LF/sIhsIYjQZeenEjRUXZt/9e0zTefPsCHZ2jGPQya1uq2LWjMaH1dXWPc/hoO+MTszjsZr7wzDqK73gOgNffOkdn5xiSJFFVmceLz2+I+5iBQJgTJzs5e74H7ea3u8Gg56nHm6mrLUpofbGIs1lBED5hwuXl1YMXGZ12xw0qnHYzz+9YzfM7VlGWny0Kr4V7hiRJWM1GNjZWsLyykO2rqhmccNE3NkPf2DSjU24mZ33M+oL4AiFCEQVFVZGQ0OtkzEYDdouRXIeVwhw7FYVOqotzKM93Ul7gpCDbllQNkayTmZzycuRYOy6XH7vNREV5LkWF2RgMujnvr2ka09Nefvr6Wfr6J9HpZHZub+Cpx+NfdPr9IU6c6uTc+d55rbOiPJev/eLWmBfmI6MuDhxsZXBohrxcO02NJXMGFvs+vMzbey8QDitA9Ge0YnlpzMDC4w5y9nwPh460z7leSQKdTsZkMuCwmykocLBqRRnPPrWW4uLsu95nYtLNwSNt9PZO4nRaqSjPnTOwOHi4jbf3XsDtDtz+/yrKcz8TWHh9Ic6e7+Xg4bY51z6f1+bzh+IGFpqmMTzi4tCRNs5f6GV4xMWMy0cgEEZRVPR6XXRQWk40/37H1nq2bqnDap1/Dv7klIeDh69zvT2xYKmqMp+Vy0shxp5UIBjm3IVe9h9sBWDj+hp2bm9IS2ARDiscO3GDyzcnUK9eVc6XXtxINJExvrb2EfZ9cAWvL4jVauTxR1Z9IrAAOHOuhyPH2jGb9FgsxoQDi7HxWQ4fbaeza4yCfAcP7mr6TGBx9nwPR491IEsS69fVzBlYdHWP8dbeC5y78PPfdbPZwPq11SKwEARhYXx0roOrPaNx6yocFhNf2LaKlx5soTDHvoirE4T0kSQJh9XMyupillcW4g2EcXn9ePwhfMEQwbBC+GZQET3cl5AlCb1exqjXYzHpsZuNZNksZNtM6GQ5pQDboNexcnkp1ZX5XLzcj8cb5NKVflavKo974nBLOKzQcWOUoaFpINpScsXyUhyO+EMlwxEFVfn5NoJBr0PWffJ1hMMKahpaTd/N0NA07+67fDuoSDdNi04cjkSCeL1BRkZddHWPMTY2yz/5zYc/MUQsWSOjLt7/6Mrtdp6ZQlVVbnSO8dPXz3DmXA/T097PpP6FQhFCoQgzMz56eye40TlK/+AULz6/AbvNNK/3dDis4PMv7MBUITVuT4Cz53ppbRte0OcRgYUgCLeNTLn58Gw7s75AzNsY9To2NlXwlYdEUCHcP2RZvjnh3bSk61h2M02ntW2IUEjhzNkeHt69koJ8x5wXeF5f9OTh1qZAQYGDdS1Vc94v4A8Tifz8ov6Xf2k79XVFyDdPJDRV4/s/OMz1BbogeePtCwwPzwDRtKVkApjmVeXs2N5ATs5nB2iqiorHG6Svb5IjxzuYnPTg9YY4daabA4eu89wz61J9Cez74Aq9vZOoqjbna8hx2njxufXs2N5w17+fmHDz4cfRlqEAa1ZXsHNHA9l3CYAkoKjw7qcumhZN6Xr5x8c5faYbfyCMxWKgob6Y1SvLKSzMQq+TcXuCdHWPcfZcD5NTHgYGp3njrfNYLQaefXodZvPcKa6hcOR2UFVYkMUDuxppqP/sKVVX1xgffHSViUnPnI8ppNeNG6McO3EDvz908zNBS3t9GYjAQhCEOxy50k3v2EzMIXgSUJLn4Jcf20BRjmNxFycInwMWs4GVK8o4fbab3r5JRsdmaW0boqYmH7st9smDpmm4ZrycOdcDgNlkoHZZIRXlc9dneLxBQjdPC2RZomVNJSuWl94OSFRV5bU3zqb+4u7ievswR461EworyLLE+rXVnD7bnfDjFBVls3nDMkpKnJ/5O03TiERUvL4g27bW8V//8G1cLj8+f4iTp7tSDixudI1y7HgHXl8ISYJ1LdWcv9iLEuPU12IxsHx5GU2Nd/+c7e2b5Nz5Xjpv/u/i4my2bKqNeWoVK+1uetrDh/uvcepMN4FAmKLCLJ54vJmd2xrIzbFhNhuQpOhpjtsTYMe2ev7uR8e5cWOUGZePV187w8oVZTQ1zd2AIBRS8HijG1JOp5W1a6rYsK76M7ezWY0cPd4Bk3EfTkizqWkvp89209UdDVYrKnIJhxSGR2bS/lyiVYUgCAD4gyGOXulmxuOPeRur2cgXd61heWXhIq5MED4/JEli1coyqqvykaToRN1TZ7qZnPLGvV8oFOHCpX5cLh8AOTlW1rdUYTTOvX/o9gQIhSIAOBzmee1Qp4Oqqrz+5jnGJ9wAbN64jNplyX22SJKETi9jMOg+88do1GO1GinIj57grFldCUT/bcfH3Sm/hvf2XWZgcBpN01jXUk1jQ3HcGhtJitbq3G2tBoMOvf6TKXWyHP/2d6t1UVWVnr4JPvjoKoFAGIfDzJ7dK3ju6bXUVOfjdFoxmw2YTAZsNhPFRdls2riMLz2/kfy86En0xKSHt9+9RDgUP0VNUVT8/tDt95DFbMBhN8Vcq6jHW1yaptFxY4QjxzoIhRUqynJoWV1BjjP1FMC7EYGFIAgAXOwcpm90JmZthSRBRaGTp7cuR6+bu5BUEITk5ObYWLG89HZaz5WrgwwMTH0iXenTAoEwR451oGnR39XCwixaWirn9XxTUx78N9tK5zptGPS6Rbn4O322hwsX+wiHFQwGHV/50uYFb1Ot08lYbgZOkiRhMqWWuHHx8gDnLvThD4TQ63W8+Px6LJal747nmvVz9mwvEzeDttqaAnbtiBY9x/rZGg16tm2po6w053ZgdORYBz5fiHgNREPhCG6P/3ZajdlsSKjwe8l8Tnqijo3PcvxkJ0ND09ETyZYqVq8qX7DnE4GFIAgAnGsfYHI29q6oUa/nyU1NZFnjF4IKgpAaWZZpaa683WY2GAxz+mw3rtm7nyaqqsbo2CyXr/YDYLeZWb2qnOys+e1Ijk+48fluBha5NvTz6ECVqmAowptvn2dyKppr//BDK6ldVnh713uheL1BrlyLdgEyGnWsWpH8BVYoFGHfB5cZGppG02DXjgaaGkpipkAtJpfLz8Ur/WhaNJiqKM+jprpgzoDRYjFQU11wO+DyeALc6Io/6yUUjOBy/fy9abUYsS1xrZIQpSgq7R2jHD7SjqJq1FQXsHnjMux284K9T0WNxRJQFJVxl4crPaN0DIwzODHL2LSbWV8AfyiCoqgYDTosJgO5DitledlUFeewqrqY+vJ8TAa9OErMUL5giLa+ca72jNA3NsPwpIsptx9/KHwzh1jGatLjsJopyXVQUZhDY0UBK6qKyMuyLtnP1eMP0to3htsfu6OJ1Wzg8U2N4r0nCItgWU0BdbWFtHeMEAiEOX6ik6efWENuzmdnY9xqmxm6mbLidFrZsrF2Xi1vVVVjbHz2dmBRVpaDOcVd/Pk4ePg67R0jRCIqdpuJL72wAZNJT3COtJtEaVo0AJie9nC9fZg33jrP8IgLSZKoLM/j+WeTr684caqTa61DBEMRbFYTzz69lqwsC6FQJO4O/0LTNA2PJ0B3T3Quic1morDQMa+WxZIkkZNrQ6/XAdEuT8Mjrttd0e4mEIwwPeO7/b+tViN2u9iAygTDIzMcPHyd6RkvBoOOtWsqaVlTycVL/XE7P6YirZ8e+0638b9ePUg4znFtptDrZLavrOb3vvHYojyfoqoMT7n56FwHBy920jU0RVhRUBQVVdNQVQ1N0z5xMidJIEvR9oY6WUank8m2mdm2sprHNzWyZllp3AE/S+X4tR6+885JuocTG5STiq89sp6XHmzBZln841dvIMSp6318cLadc+2DeAMhIoqKqt782Wqf7LwgEf3wvihL6OToz9ZqMtBUWcijGxrZurKKvKzPdjZZSNf7xhib8cTclZIliZa60kVf10J44T/9DdPu2HUkLXWl/OuXdlOaN3d7z1QMT87ydx+e492TrTFvU1Hg5F99+QGaa0vn/bgef5A3jl7lu3tP3vXv87Nt/NqTm3h8Y1PCa06XqVkfv/udd7gxePeBbAXZNl7+97+IQZ/YV9T/+ckh3jnRiqLe/QtzfUM5v/+rj2M2LkyqSnv/GP/2u3vjvr9uybKaeWHnKn75sY13/XudTse6lirOne+hp3eS8YlZLl8ZoLQk5zNpJuFw5PZMBJ1Oprwsh8aGknmteXzCzeSk9/buZU1VAZYF/hx1u/28t+8KU9PRE9Jnn1lHSbETJCnplrP7D7Zy7ES0n/+naUQ7WymKSjAUwWjUs2f3cr76la0UFib3e+7xBPj4QCtDN7tZPfbIKqoq85Dl5F9DukQiKlNTXnw3Bz663X7+/kfHefWnp+d1/+DN9rO3xDopu337QJipmydPsixht5sXLBXq3IVe/tFvfP8zP2edTofZrCcvz0F1VT4b11eztqUKu80cO71ukfbIAsEIP339LO+8exEkCZ1OxmY1kp/voKGuiI0blrFyRSkWc3r/zcJhhbb2EY4ev4GmQX1dUXQ+icUYvfaM8TmZqrQGFqGIgsvrJxxZ+mPAueh1Mt6bOaUL4dZuRTii0DU8xY/2n2f/+Rv4gxFUVZ1Xap+mgaJpKGiEFRXC0YvY1w5f5o1jV1leVcivPraJLSurMGRQQVQgFGHa7cfljd2ydCGeU1ukhEntZrAw5faz7/R1Xjt8maGJ2WgwMY9dKu3WYyga0RhcwRcMc/RqDyda+yjJy+KZLSt4cvNyinLtyJK04D/b9oFxpuMUbcuyxI5VyzLmPZaKWW8w7nvT4w8tWL/+O6mahj8YirsWpy1AJMEPf02DYDgS83GNBt3tDkBLRdU03L7YPweTQZ9UG0R/MDqHIlZXM68/uCDtFSF6Ev3dd08xOO6Kfl7PQyBO2o8kwdo1VVRW5NPXP4Wqahw80saWzbVYLIY7OjZptHWM0NsbDdKyHGa2bamf96ZTf/8k0zPRC3y9XqaqKg+TaeFqBDRNY+++y3T3jqOqGiXF2Tz9+BpMJj2KqqFpyV0/hMPKvC7ol9UU8OUXN7J1cx1WmympQYaaprH/0HWutw2jKCqFBVk8+sgqshzR+oWlPK2A6HvRc8c8DU2DYDBCMJhcmlkoGIn77eoLhBifiAYWNpsJZ/bCnb4riorHE/tkfWTUxbXWQd57/xJVlfn86td3sH5dNUbjXTI9PvWirlwd5Mnn/s+815FIKlHoU8Ha9LSXwaFpLl3u5423z7N6VQVffWkLzavLkefowDUfmqYxMDjNu+9fJhAIY7OaWL+2muZV5bffowv1NhWpUAtE1TSmZn383Qdn+YcDFwml8RRH1TTUiMKlzmF+59tvsmN1Db/9wg4qCpwY9EtfVBtR1AU7Yltq0YvBMAcvdvI3752ha3hyXsHEfGha9N+uf2yGP3/zGO+dbuMbj21g5+oaHFZzUl+A86FqGjcGJ5iNc4Grl2U2NCxcsZcg3Ms0TePjCzc41zE476BiPiwWA+taKmm9PsT4hJvLVwboH5iiIN+BXq9D06K78B/uv3b7Giknx8rWzbXzKoLWNI2OrrHbXZkqyvNuXhyn7SV8xuDQNAcPX2dmxocsS3z5i5vIzU29O41er8Nk1CHd9aJMQ1OjmQO9fRP8wf/aS36ena/+wjYef2RVwoHUyKiLI0fbGR2bRZYlnn26hdIS5+1/t6WuCVZVjUDg58PqJEnCaNRhMCR3yWcy6WNu7muahs8XYnTMBYDDbr7rLJF00enkm21yP70i7eaplEYoHCESUensGuO//8+9/O6/epJNG2rmfP2api1YjY/RoMN4+30WvahXFJVIRCEYjHDmbDceT4Bf+foONqyrSfn73h8Ic/FyH+fO9yBJ0NRYzAM7Gxcly0UEFgsgFI5wrXeU//L3Hy54OpCqaRy61EVr3yi/9YXt7FlXj9V0t1+6xaMoKhEl89PhEhVRVIYmXfzg/bO8f6YNj3/hTrwAuoYn+f2//5Bnt63kFx5aS2WhE1lO/+nFpMvLyJQ7bvCbm2WlvODuQ5hu0W6m9IUiyu00P0WNnu5wMz9XkqKFqTpZwqDXYdTr0GfQaZsgJGPWF+QfDlzEFefULxmSJLFxfQ0fH2hlfMKNqmocOtxGY0MJWQ4LAD5/iGPHbwDRbjzNqyrJy5vf4EqfL0RX19jtFrWNDcU47OYF+32MRBT27rtM/0B0MnhTYwnbttTdcWGf/CX5zu31fPnFTRQVffZzKhJRcLn8dPeMs/9gK+cv9jE+4eEvvrOfqWkvX/vFbejnecEVUVT2H7xOx41RAGqXFbJ1cx2ODKopkOVPdrvKz7Pz4vMbePThVUk9nsVsiHmhqygqMzO+28XbWVkW8vMXbnDq6lXl/Oa3HiI//845ShrhsMLMjI+OG2PsP9jK1dZBAoEwbk+AH//DSepqiygsiD9kUq+XycqyzGsdfl+IQDA8r11/k0nPk48187WvbgdAiSh4PAF6+iY5duIGJ091Mev2c71tmMNH2llWU3i75W8y1JunFW+/exFNg5wcGxs3JN/KOVEisEgzfzDMwUud/I8fH4ibWpJu4zNe/scrB+gbm+Gre9bitMduKbfQIur9d2IRjihc6x3l+++e4vi13kV7faGIwk8OXWJocpZff3oLTZWFab8Q7x934YozaRugvqwg5t8pqoo/GGbWF2RowsXl7mHaByYYGJ9hfMaLNxAiEI6gkyUsRgM5DisleQ7qy/JZXVNCfXk+2TYzdotpUdK+BCGdFFXlrePX6ByajJmClYrS0hyWN5XS2T2O1xvk2IkbfPGFTWQ5oheyp890MXszB95uN7Fze/28H7v9xgiDg9O3Owe1NFeQnT2/C6t5u7WLr0Fbx8jtnVmjUc8LX1j/iWnSqfzmGwx6HA5zzN78BfkO6moL2bN7OX/67Y/42ZvnCATCvLfvEju31VNXWzTnc2gadHePc/psN9MzPgwGHU893kzxXYKZpaTTydjuCHQiEQVN0xZkboHXF6J/4OcbqNnZFgryF254qkGvIyvLctfXUliQRUN9Mdu31fGnf/4hh4+1EwopXG0dZHTURX6eHZ0u9rusoa6Y3/+9F5DmcVrw8o+Os3ffpdtND+KRiAb9d645P99BdXUBG9fX8FbNRX7w8lH8/hA3usbo7Z1IPLCQon80DbyeICdO3aCzcwxZlmhqKGbXjrtPeV8IIrBII18wxAdn2vlfrx5MaDdbkiSMehm9ThfdkQbUm8dkoYgSsxDx07yBEK/sv4DHH+SbT24mN8u24D3B70a5z1KhQhGFK13DfGfvSU5d70soL9GgkzHodehkGUn6ed1M5Oau/nwf69jVHjz+IP/shZ2sqilGr9Ol7Wc7MjWLZ44Px5qSz07vVVUNTyBI/9gMx6728tG5DjqHJmJeXCkKhMIKLm+AnpEpjl/tBaA418Gu5mU8vqmJ6qIcsm0Lt2MqCOk2OO5i3+nruLwLt5G0ZVMtJ0934fUGmZ7xceFSLyXFWRgMeg4cug5Ed6lLipysWjm/lMVIROHKlUEGBqOnB+VlOVRV5qe9vkKvizYeCQTDfPjxNQYGoxehG9dXs3pVOaY7BvgtRgqRJEl88YWNvP7W+Wgajz/MuQu9cQML3c3XEAqFOXy0nRs3TyvWrK5gTXNlxs1s0Otlcp1WLBYjfn8IrzfI+LgbRVHTngoT7T41DkT/bfNy7TEnhC8WZ7aVbdvqudY2zPDwDJoWnWbe2FD8ydf/qa8Z3c0Ti/n8G5lMBqQ0VH/bbCZWryqjsb6IC5f6mZj03G5qkBgJo0GHqqr0D0zx7nuXgWhAvW1LXbQ5wiJZ9MDCajIsSrvUcETBGwilLf99LqFwhI/OdfDHrx2ZV1Chv9nhKdtmJsdhpTjXQV6WFavJiCxJtwvhR6Y9TMx4cXn9zHj8+IPhuB++3kCIvSdb0csyv/rkZnIdad59modwRI3bGSzHbsFpn98vL5qGPxRmcGI2jSucv4ii0to7yl/vO82p6/3zCgTsFiNOu4Wsmy1lC3PsOCwmDHodEUXFGwgxPuNhdNrDtCda5O72BecMIC91DfNHrx3mX335QZZXFqbtC2Jkyo0nTptZgIo70qA0TSMcUegZnebAhU7eOHqF4ankp9eOTLn5hwMX2XvyOs/vWMUXtq/MmHohQYgnGI7w+tEr9I3NLFghJMCK5aVUVeUxODhNOKJw6Egbu3c14fWGuHApOrvCbDKwfVv9vCZtAwwNz9DaNoTbEz2tXLtm/ilUiTAYo+mOFy72culyP35/GIfdzJOPN5PjXJouc7k5NoxGHcFgBCWiMHGz8DiW6NRomWvXhzh3vgePN4jNZuLhh1ZQUpxZpxUQvcDPyrJQu6yQK1cHCIUVhoanGRl1UVaak7bn0TQNl8t3Oy3M4TBTWuJctMnt8RQWZN0ehAjRlMElrqmP6c66lHAoklRXMUmK1mS5PQE+2n+NkVEXer1MU2MJO7bN/xQzHRY9sNi8vJKV1cUYkywimq+ekSk+Pn+DmUVIR1JVjbPtA/zV2yfnTH/SyTIFThsN5QVsXl7J+oZyKgtzMMf4MtC0aA78tb5RTlzr5VLXED0j0/iC4bveHqJdbfadaSMny8pLD67Bblm8QTWqqhEIheN2O3lkQwPPbF2BYz6D1jSNK90j/Ie/fi+Nq5wfVdMYGJ/hJ4cucfJa35ydPuwWExWF2WxoqGDriipWVhfjiDEkSNPAHwzROTTJmfZ+zrQN0DE4wZTbF7cj0aWuYb679yT/4ou7qChwplzgpWkao9NuPHN0SCu52XpV0zS8gRBn2wf4+w/Pca59IG27jB5/kL//8Bznbwzyrae2sL6hHMsCdqcRhFRd6xnl6JUe3L74gXmqjEY9WzbWcvXqIBOTHq61DjEx6aGjc+x2kW5WlpltW+rm9XjhiMKZcz23LwizsyysWVOJMzv9qTJGgx6vL8i5870MDEwhSbBzewP1dcXzmquwEDzewM+nmEsSOn38TRqDXkcgEOHEyU5udI0hSbBpQw0rlpctaAetVDizrbQ0V3CtdRBV1ejumeD0mW7yH3OkPG38lmAwQm/fJMMj0cLtgnw7y2pip80uJr8/ROSODqXRTmpLuKA4wmHldscug1GX1O+FJEkYDHq6u8f5cP9VAIqKsnlwVxPORQ7gFz2w2NBYwbPbVmJLc7/eTzt6pYczbf2LElj0jU3znb0nGZmKv6tuNupZVV3ME5ub2N1Sh9M+92mCJEG+08Yu5zJ2rl5Ga98orx+9wtHL3YxMu2NG4JOzPt46dpXy/Gz2rKtDr1ucD/BQJDLnSVF5fjZVRTnzCng0TWN0Jvnd8FS4PAHePdXGgQudc7b8LC/I5oE1tTy/YxVVRTno5mgXJ0lgNRtZvayEVTUlPLlpOR+e6+D9M210DE7EDcwOXeqivCCbbz21BYfVlNLpXyiiMOsNzjl7Ju/mBYfHH+SDsx18/91TDE2m/xRJ0zSudo/w33/0Mb/57DYeXFuL1ZRZaQaCAOD2BXn7xDUGJlwxb+OwmOIOnUzEhnXVvPPeRaamvQSDES5e7ufipX5UVUOnk2lqLKWi/LMpi3czODjNufO9TExGd+o3bayhvrZoQS709TqZ8xf7uHJtkFBYobAgi90PNC3ZaYWiqBw52oGiRL+jDHp5zhoJnU6mtW2Yjo4RgsEIeXl2dm5vyLjaijtlZZnZuL6GA4fbGBiYYnRslv0HWykpcbJ6Zfmc6VuBQJjJKQ9ZDgt2+2e/ZzRNY3LKc3NGgoYsS5SW5FC3bO5alYUWCIRpvT50u/ZIliWKCrM+e8qfAScYoXCE/v6p23Uqzizr7fqpRIXDCm/vvcjsbACTSc/K5WVs2rAsncudF1FjkSJvIMSrBy/SMRA7txyiKWA7m5fxtYfXs6I6uV88SYIVVUXUluRSV5bPKx9foHskdtepgXEXrx+5Qk1JLg3li7OL4A+G8QTif5E67ZaMT3MJRRTOtvfz4dn2uPNOJKChooCv7lnHQ+vqkroIliQoynXw0u411Jfn8+P9Fzh9vT/u87526DLNy0rYs7Y+bjHaXGa9AXzBuVP3chxW/MEw+0638e03jy9oYwINGJqc5c/eOIokSzy0tg7TAp9wCkIiVE3jRGsvZ9sH8Mc4Pc62mVlbX8aBC51pec78fActzZV090zg9QY5f6GPa62DaJqG0WjgoQeXx73/rda0Pl+Io8dvcPXaYHSd2RbWr63G6bTGbLWpqtpnTlJDoWiNmCRJ6PWxG0q4vdHTivGJWXQ6md0PNFFTU4D+LqcEqWwoq6pKOKzc9TWoN9uI3uoM9ZOf/XxQXHa2lVUryuI+ts8X5NLlfkbHXOhkiW2b62hqLFmyE5f5kGWZqso8nnh0Na/85BSzs36uXBvkBy8f5dE9K6mvLyY7y3KzlayEoqoEgxF8vhCzbj9DQ9NcujLAk48309Jc+YnvmWhtSoiz53s4d6EHiHaDamosWdCOUBB9L37653xrAGIwFMHl8tF6fYgDh6/jmo12OystzaGiPG/JBgpr3KyZvblmTdMIhRXc7mh9ygf7rzIwOIUkSVRV5lGaRLqapmoMDk7T2T2GBJQUO3l0z8olqf8R39YpOts2wOFL3XEvAo16HdtX1fAbz26lsjD1/EaT0cAXdzVjMxv5s9ePMhIjv13VNK71jbL35HVK87IWJSXKHwrHrTGRJMiymefd2m+pDE/Osv9CZ9zADWBZaR7ffGoz21ZWpzzNV6/TsbGx4nb6z4lrvTFPLgLhCN9/9zSrakooyY3fQi8elzcQ93QEQCdLmA16Dl3q5i/eml9QYTLosZmNmAw6ZFkmoih4A2F8wfkPnxuZ9vD9d0/htJnZsqJKFHQLGWNs2sMHZ9vj1hY9tLaOQqc9bYEFwI5tDRw83IbXG+TylX5mb074LixwsHZNZdz7+nwh2tpHuHSln+MnO5m52WLWbjPR3TOBzx87vVbTNMbGf35C6fEEePf9y+h0Mnm5NjZtWBYzr35kxMWtvv011Xls3VIXsztRKhvIg4PTHDh0/RNdpm5RFBWvN0D/wDRnznXfbo1qtRrZvrWe6qr8uI99a86HpkF5WS6bN9UueYHyfGRnW9m9q4nJSQ/7D7YyPePjWusQPb0TVFXmUVGee3uoXzisMOv2MznpYWBwmukZL6qqsXNHw+00YFVVGR2dpX9wisHBaV5/6zx+fxidTqa+tojNGxd+iOr4hJuPD7Ti+MSuvoYSUXF7AvT2TXL5ysDtAmirxcgTj64mO+sunTIX6StFUVQ6u8Z5571LQDRI9/lCDA3PcK11iP6BSTQNiouyWLe2OqmTsIiicr19GFXVsFiMrF1TSfPqivS/mHkQgUUKXN4A756+zpgrduGXLEs0Vhbyq09sTEtQcftxJYknNjUx4fLyF28eIxij2MftC3Lqeh+bmyrYurI6bc8fiz8YiRtYmAz6mwXqmRtYBEMRLnUOcbK1L+7t8rKsfGV3C5uaKlMOKm6RJIlV1cV8+YE1TM36uNI9EjOtrH1gnPdOXecbj29M+vNx1hfAH4p9QQHRgOdM2wDfeecEU+7YQYXdYqSiwElZfjYleVnkZVmxW0zodDLBUIRpj4/hSTd9Y9N0DU3i9gXjXkhomkbf6DQ//Pg8pTfT5wRhqUUUlYOXOrnSPRIzhbAk18FLu1t4/3RbWp+7dlkh9XVFjIy6cN1M89DpZLZtrcM+xxwF16yf9z+6wr4Prnzi/x8cmuGVn5xKaB3TMz7+7C8+AmDlijJWLi+LGVjcuig1GvU8uKuJ6sq8tEwW/rTWtmFa24bnfXtntpUd2+t5/gvr5tzJvvURbDDo2Lql9rPdhTJYcXE2Lz6/AbvdzOGjbQwOTuPzhWi9Pkzr9fj/XtnZFmx3pNsqisa5C7388JUTzMz48PlDyLJEeVkOe3Yvp6Y6foCWDn39k/z1Dw7P67a5OTa2ba3joQeXL2nnrkhE5ez5Hs6e77nr38uyRElxNo8/upqNG2qSPglTVQ1JkigrdfLYI6uX7ERNBBYpONc+QGvvKKE4FfwOi4mv7G6hsSL9g0kk4PkdqzjXPsjhy10xb9c7Os2RKz2sqimeX8F0CvzBUNwOQ067BaMhfa1SF8LItJvj13qZcvti3kaWoik621fVpP0kSJIk1jWU8/D6Bkam3IzNxA5c3zh6lSc3L6c4N7m+4b5AOO77F6J9+v/irWMxT29sFiMrKotoqStlTW0p9WX55Dqsd/3i9fqDdAxOcOp6PwcvddExMB63NXFYUbncNcJbx6/yzSe3fKI1pSAshe6RKQ5f6mJs+u6/l7Ik8cLO1VQW5hAIp3eKr14v88DORs5d6GVmJvr5ZDYZ2L0rfhpUJmioL2LDupp5DyBLJ0mKTua2WAzkOG2Ul+WyelU5ex5c/qlBa/HVVOWzaX0NeblLUx+SDEmSKC1x8sJz66mrLeTs+R66eyYYH59ldjZAMBhG1bTbE60ddjN5uXaKirKoXVZIVWX+J+Y6qKrG2LgbVVWjnadqCtj9wHJ2bm9YkIBx/q8zWmRvsRrJcdooK82heXU5D+xopKAgK6NOvGVZwmDQYbOayMuzU1mRy/p11WzasIy83NRSyaxWI1s311Fft3S1LuJbOknBcIQjV7rjXvTpZImWulIebKldkDVIkoTdbOKXHl7HhRuDMYsE/cEwV3tGaBsYZ0PDwh6NefyhuAXzeVm2mB2wMoGiqHQPT3G2fSDu7SqLnOxeW0fBAhUgGvU6drfUcq59gCm3L+bF9+CkiwMXO/nK7paknscfChOeY0p6RFFpH5j4zP+v18lUFjp5cE0tu9bU0lheMOeFv81ioqWujOVVRSyvKuLHH5/nTPtA3OLxWV+Ao5d72LaymnX18+vRLwgLwR8Mc+DCDVp7x2KeJDZVFPD4pib0OolgmgMLgPq64k/8ntXXFSbViWdZTcG8ing/LRxWuHx1gLb2kZi3qSjP5ZmnWm6nHEH0ZKOyMjfuBZ4sSWzdXEderh1JihbcxpKdbWHn9oZ5tU+NXsjpsdmM5Oc5WFZTQHlZbtyuesVF2Tz1+Bqm75gpUF9XRH198ZwXqetaqjCbDKiqltTAwewsCw/uaqR2WfTn2thQgtWW2gZWdpaFHdvqaV5dQV//JEND00zP+PD7w6iqil6vw2o14sy2UlSYRVlZDjlO6yeCBVmWaGos4atf2YKiqGRnW2moK6KpsWTebY5Lip3Rf9eZ6L9rU0MJ+jg1l1aLke1b6yguip96JutkjAYddpuJ/HwHNdUFFBdlx921Nxr1PPLQyts1NiXFznkHIGtWV6DXy4RCEYxG/e12sXfataOBioqcT+b4SRI6WcJojA50LC7Kproyj4KCzxaXl5Y4eeKx1UxOerDZTOTmfDbo2Lm9gcryvNsngzabiQd2Ns7ZMbKiPJenHm9matqLwaCjvCx9GQGZe4WX4XpGpubs3mPU63lhx2osaUqTuZtbBd0bGyv4+MKNmLfrHZ3mUucwa2pLMSxghyiXN8CEK/Zwl6Ice0YHFi5fgKs9I4zHeQ0A21ZWs6wkb87uT6kozctiU1MF13pHYwawqqqx73Qbz29fldRufiAUnrMj1N2YDHrWN5Tz3PaVbGqqJMuW2EmYyaBn5+oaHBYT/tBhLncNx21+MDDh4qNzHaysLhaF3MKSae0d5fjV3ph1RkaDjpd2t1DgtAPSnPVLyRgYmPxEn/s9u1ck1Xa6qaGEX3hpM0WFieVze7xB/vbvj8QNLGqqC6ipTjzYkWWJB3c18eCupjlvm5Nj4+GHVib8HPNVVprDl17YmNR9t26uY+vm+bX+vZucHBtPPNac9P1jkSSJ7CwLq1eWs3qegxTvpNPJ0eAqhd3wivLceXcvg+iF8p7dK9ize0XSzxmL2WTgmadakrrvxg01bNxQE/PvJUnikT2pvT8rK/KorMiLe5tH96xK6rGT/R2dj3sjSTADXewcjntaAdFd7XUNC7vDKkkSJqOOJzY3xc2zn/UG6BgYZ3wmmYmO8xNRVGZuDnyLpSjHvqCBVqomXF4udA7FvU2uw0LzspIFHz4oSRKbl1fdniERS+fQBB1Dnz1RmI9AKJLwlHSrycDjmxr51tNbeGhtXcJBxZ1a6kr55Uc3kOOI3z/fGwhxpXuEzqHJpJ9LEFIx4/FH0/cGY/+ubW6qZMuKKgw3dx6DaQ4sNE3j8LEOvDfnZuQ4rWxMtp1k5mSGCIJwHxGBRRLCikJb/xgzcQpZZUliy4qqBZ/XAdGhe8uriuJegGpA37iL7uH4XY5S4QuGmJyNnbYDUOh0pK3QOd1UVWN8xhv3wgGgvryAigLnoswGKS/IpqYkN+4pTyiscOJqb1KPH44oCQUWZqOeZ7at4Fce20jzspK05NRuXVnNQ2vr5uwUNjQ5y5m2/pSfTxASpWka528McuJab8wOgNk2M1/c1YzTfqv7jJb2VKjBoWmutQ7dblu5ZXMdebm2jMofFwTh800EFkkYm/YwNDlLKE4KiSRJbF1RtSjridZaGFlTWxr3dkMTLnpHpxZsrL3bF5zzFKfQmbmpUP5QmN6xaWbjnLgA1Jfl30x1WHgGvY7llYVkxSm6jygqp9r6kvq5KqoWd5jhJ9ci8/SW5fzSw+upTGOHJqNexxd3Nc/ZWGDGE+B639iCTzkWhE8bmXJz5HI3vaPTMW/z8Pp6VtUUfyJATmdgoWkaHx9oZXRsFk0Dk0nPYw+vWtKCWUEQhE8Tn0hJGBh34Zqjl7/ZqKdpATpBxWI06Fg5x+A9ty/I8KQbf2jugWjJmPUGGI8TWGTbzOQ4LBk7w8LjD9Izx9yKaMFyDtkppP8kqq40H4c1duGeqmn0j80kNWVeUdXbRV/xyJLEpsZKvv7oBsry0z9ttqYkl5ba0rjZGYqqMjwVbVcrCIsloqicaevnZGtfzM2ksvxsnti0HIfVfPv0QNNIa1eoM+d6OHSkHd/NwHrLplpqlxUk32EvA6YOC4Jw/8nMreMMNzQ5y+wcu6YVBdnYLIvXN9mg01FXFr+HtKppTMx6mZr1Yy1I/9qmPX6GJmdj/n1ZfjaOO3piZxpfIET/2Ezc2+Q4LORlWRclDeqWyiIn9jneS/5ghJ7RKXIc8SfIfpqqamjzGFhXnOvgN57dSnmBM6HHny+dLLO7pZaDlzrjrmdy1kv38BQrq4sXZB2C8Gk9I1McvtwdcxCpBDy9ZTl1pXmf2TRJpsZiYtKN1xO83QVoZsbHpcv9fHywlb7+SVRVIzfXxgtfWI/FYszYz1NBED6fRGCRhPFpd9whcABVxTlIi1gdJ8sSBdnRNKN4nUimZn1MzXopL0jvrrOiqky4vIxMxQ4syguccXfel5o/GI67foD8LNvN4GiRFkV09keW1YwsSTHTlhRVpWd4irV1iQcW8xmE/bWH19NUubAncBsbK9DrZEJq7BRDlzfAwIRrQdchCLcEQmFOt/Vzur0/5u/eiuoidjUvu2vwn0xgcfTYDd7/6AryzQ+ZYCjC1JSHGZcfRVExGHR85Yubqa8rSqoblCAIwkISgUUSpr1+AnNMKy7Ny17Urhu3ukMVZNvoH4994TXrC+BagBz1WW+AvrGZmBPAASoKs3GkeZhcOgXDClOzsYfiQfQifzEK8u+kk2Xysm0YDbqYQeOtNKFEaTDn+7S2NI9HNjQs+M5obpaV0twseuLksXsDIcanPSiKes9MvhXuXe0DExy42InLc/e6K4NO5pmtK6ksyrlrrUMyNRaTUx7a2kdQ7tJUwWo18uUXN7Jn93LMZkNCv5N5eXa++pWtPHmzjWlOjo2cJObwWMwGnn92PTu3Ndxe01IMvRMEITOJwCJBEUXF4wvFLdyG6CC4xd5L0skyOQ5r3MDCGwjhjTMZO1lTbn/c+gRJgvL87LRPqU4XVdXwh8J4AvEDRrvFtCTF506bOW5tiqJqceeHxKKTJeba9MxxWBYlhU2WJWpL8+MGFqqqMesLMOsLzNmiNlmtvaP8zp+/EXewUjqEIwoTC9j+OZZpt5+/evsErxy4cNe/18kyBp2MyajHYTbhsJspctopzcuiujiP6uKcRQ+ul8KsN8DJ1l4udQ7HvM2WFVWsbyjHarp7p7t4s1liKShwUF6Ww8Skh0AghF6voyDfwfKmUh7c2ciKFWVkOSwJ/z6ajPqEZwjcjU4nU1ripLTEmdLjCIJwfxKBRYJ8wdC8CvKc9sUr7r1FJ8tzFhX7g2F8wfgXz8mYdvvojhNY5Gfbyc+2Z2zhtqKqeHzBOQuZrWYDxiUY0OawmuPWdaiqxpQ7/mnL3ehl+XbKRczHXqg2Yp8iIc0rRc8fiuD2BxcssPAFw9y4j+dlRBSVocnZuPVQkhQt2JdlGZ0sYdDrMOh1mAx6HBYjyyuL2LKiis3LK3Ha77/dak2D1r4xPjzbEfPUwW4x8cTmJioKstMadD+4q4n1a6uIRFRUVUOSQK/XYbEYcdjN6PWyqKsQBCFjicAiQeGIctcj6k+zmhZ/R0+SmHM3PRxRkpq0HM+t+oqBOCcly4pzycuyZuwXoqpqBCNzB4xGvX5JgiOTQYcu7tGCNmd63t3o9PKc7Sojiro4DWSkaJH4XAKh8Jw1TkJqNA0UTUNRFcLwiRS8YaB3dJqDFzspzLGzZ109T29ZMecgx3vJ+IyHI5e76RqOHWA+tLaO1TUlGPTpPdly2M04lmBjShAEIR1EYJGgsKKiqHMHFnr94l98SpKEfo4vOUWd3/oTMePx0z4wHjdgqS3LJy9rYXaY00HVtDnT2+BW6tDiB0d6vS5uUKZpEEoin9tkmDtQ8gfDi9KaUgKy57H7HVHUtA8eExITDCsEwwouX7S26sCFTn5xzzoe2dCAMc0X2otNVVVa+0Z5/0xbzFSm4lwHD62tozjXkbGbJYIgCEshM/NSMpiqavMaRKZfgqFF0jyeV1G1pPJ+Y9G06LTqS12x85B1skRtad6Cpa6kg6ZpKMo85jksUWChk+P3GNPQCM9j/Z9mNRnmvBD0+kMsVtN7xzxaNCuqRiSS3uBYSI6mRU8zrveP8X9/coi/ePMYMx7/vGajZCJN0xiYcPH+mTbG49QsPb6xkZXVxciS+AoVBEG4k/hUTJBelufV4i8yj3SpdNPm8by6mznT6aJqGsNTs1zrHY15m7L8bIpy7Gl93nSTJAnDPFKc1AQmVaeTomhxL+0l5rf+T7NbTJjmqBmZ9QXQYFEuFo36uQ9RVU1F0URgkUk0DSbdPl49eInv7T2Fyxu4J4OLUEThUucQH5+/EfM2K6qK2LGqhlyHZVHbTguCINwLRCpUgvS6+QUWYSW9dQzzoWkakTmeV6+T01oj4PIGuNo9Gnd2Rn1ZPkU59oxOGZBvFqjORVHVJQksIooS90JNkqJdXxJltxjnvJ/HHyIQCi9KiothHimEsiShW8D3kiRFB04u9NtV0yCiRgt0F5teF3uDQbv5HxoaqhoN5Ob7lvcGQuw92Up+tpVfeGjtkjQ6SJamafSOTPP60Wsx22abDDoe3dBAU1VhRn+eCYIgLJV751M/QxgNunldmHsDi19cqmrgnaNdajSwSM8FoqZpTM76uHBjMOZtZEmiqbKQ4tzMLuyUJWlebWSD4Ujai9/nwx+MxK2Nkea5/k/LcVjn1Tp0fMZDlnXhC0oj87jI1snynLVEqSjKcbBzdQ2OBX69bl+Qi51DtA+ML+jzfJrVZGB9Qzn15QV3/XtFVQlHFHyBENOeAKPTbqbdPoJhhUAoHHcTAWDa4+ej8zdorCxkc1PlPXMB7gmEOHm9j/MdA3f9e4noEMeNTRVL0pxDEAThXiACiwRZzUYsRgOSRNxdvBmPf/EWdZOqqsz67j7I6RaLyYDVfPee64lSVI2hiVla+8Zi3qYox05NSV7G973X62QcVjM6WYpbg+ILhAnFGQK4UNz+YNw0N0mSyHEk3vYzb56BxfCkm9rS/IQfP1HzCdp0OnlBT0/K8rP52iMb0j6d/tMGJ1x8d29k0QMLm8XInnX1PLtt5bzvM+3xcbV7lJPX+zh+tYeRKXfcttXX+8Y42drHqurijJ1dcydVVekenuL1I1diphw67RYeWFNL3SL8HgiCINyrRI1FgmRJwmE1z5kLPunyLVK5688pisqMO35AYzcbsZvT80U/7fFxorUHf5w2p40VhVQs8AVaOkiSFO3RP8cutccfnHPHdiG4PH7CcQqWdbJEfpY94cd1WE1k28zo5ij6jze0Lp3mc9JnMujFjvEiy7Fb2bG6hn/xxV38yW8/z3PbV5ETp4NXRFG51jtK13Ds2TZL4i6nJ5qmMeMN8OHZ9pizeHSyxNaVVWxoqEh7e1lBEIT7iQgskpCXZZlz139wwrVYjXSA6JdjMKzE7WQC0WJdRxp2EFVVY2TSzdErPTFvo9fJNFQU3DP97c1GPQXZtri3mfb48QTSP7k8HkVRmZj1xd3NlyWJopzEAwtJkijJzZqzG9NiXCBqzO+kz2zUY7dm/i74/Ui++X759We28tWH18U97eoenqJndCqjirjvlsaqqCodAxPsPdka834leVnsWF1DRZFzAVcnCIJw7xOpUEkozs3CYTExHed0oGd0mmgfn8XJL1ZUjbEZz5z9/XMcVnLTME/CFwxxsWso7lC80rwsGsry74lUCIjmnpflZ9MxOBHzNhMuL+6bE7oXK3d82uPH7QvELRrX62Sqi3KSevzyQidZNjMz3thpdNf7x1A1bUGLptGi/77xSFJ0+OR82tIKC8dhNfHk5uW0D4zz/pn2u95matbH6JSbcETJmCLuW2mst9yqE3v96BWmYnyeG/U6tq6oZl19+ZK0mhYEYX6C/hD9HcPMTnoSvq/RZKC0tojcoszKsBjtn2Csb5JwEpkSZpuJ8rpisnIT33RMRWZ82t9jSvOy5ixkHRx34fYFcc5j4Fc6hBWFjsH4udqSBHlZVnKTyMW/k6ZpTM362H++M+7tVlYXU1d+7+Qj28xGKgqdcW8z7fEzOesloqiLlhLROzo9Z4qQ0aCnqjg3qcevKnTitFvoG5uJeZv+sRmmPX7ys+Kf6KRGYyDOGiCaBpWXZcVsTE+dkJC8vCwrj21s5ODFrrtuaKiaxpTbh9sfJC9DAgur2cidmz3hiMLFziEOXoz9WbasJI8dq2sodC7ul7MgCIlxTbr5we//jFP7LiV839xiJ7/8H1/gsV/asQArS97+fzjBz/78A1wT7oTvW7W8jN/6n1+leUfTAqwsNpEKlYTyAie5Wda47ShDESXubId0C4cVrvbEfz6b2UhxruPml2sKzxVRaBsY50rPSMzbZFnNrKwpvmfSoCBa1FpTkhu33kBVNfpGZxa1OL9zaBK3L3b6lSRJlOZlJX0SVVHopMBpj9tGORyOcL4jdvevdNA06BqejHsbh9VMca5jQdchzI9Br6M0L4uy/Ng7fB5/KDq5PUPYTD8/sdA0jXGXl1cPXoxZN2UzG9m6ooqW2tJFXKUgCMmwZVkwJXmaHQlHcI3PpnlFqdE0jemxWQLe5NKvDSb9op9WgAgskpLrsFBVlBO3gFTTNI5f7V2U9Wiahscf5FLnUNzbleRmUVmYk1IKj6ZpTHv8vHvyetyc//ryfFZUFmJIU2vbxWAy6KkocFLgjL8r3z4wzthM4ketyQhHFK73jeKKk6aklyXWp5CmYbeYqC3Ni1t7o2gaRy73zHueQTJc3gD9cVLrAJw284J3axLmz2w0xA30whGF8BIMC43FYjbePq8IRRQOXerifMfdPzcloKmykJ3NNThETY8gZDyz1YTJYkxqBlE4GGZieHGalMxXwBtkatRFaI4xArEYTQay8kRgcU+QJImV1UVxd4hVTePk9T48/oUv9FVUlda+MUam4x+VlRVkU12cXB7+LWFF5XL3CCdb+2LexmzQs6q6mGUleSk912KTJIn8bBsrq4vj3u7G0CT94zOLMs9iYNxF98h03NoZg17H5hWVKT3Pqupich1x3s+qxvkbA0zOxq+BSMXl7mECcTqMAeRlW++599X9TCfPY35K5tRuYzMZQJJQNY2BcRevHrwUs3Ypx2Fl28oqllcVLfIqBUFIhk6vw+60YjAlniobCoQZ7ZtEWYI5VbGM9k3gGp9NqgGGJEtYsyw45tgoXQgisEjS6poSyvKy4u4SD4zPcLqtf0HXoWkagVCEd09dj7ubbDUZqC3JSyk1SdM0XB4/rx+5ErfFbFVxDuvqy8iyLfxAtXTLz7LRUleKIc4QxBmPn4s3hphy+xZ0LZqmcaK1j+HJ+MezpXnZrEjx4mdFVSFlBdkxpzFDtLD60KWulJ4nnoMXO+MWqJsMesrznSLXPYMoqjZn0DufaeqLxXrzxCIcUXjz2BV64rSXXVVTzAPNtZgypD5EEIS55RY7sToSv/ZQIirTYy6mMygdqufaIFMj8U/xYzGaDRSW5yUVZKUqcz7x7zFFuQ5W1RTHbXsZiii8fuTKgk7h1rToMKpT1+MHMOUF2ayqKU7pSzKiqJzvGORse+znMhl0rKktZWVN/F3/TGU1G2iqKKRyjg5Lx6/10jk4GXdoXaqGp2Y509YXN4CRJYkHW5al3HkrN8vGmmUlcZsShMIK7566viD1JSNTs5y63h83OM7PtrK6pljMEcgQmgaBUJjhqdgnpVaTIaMK7S03v2Sv94/xzonY7WULb05fr0rxhFcQhMWVX5KDNSu5BjVel4/eqwNpXlFyQsEwNy72Mjkyk9T9LTYTJcsK07uoeRKBRZJkSWJXcy1leVkxG8qqqsaFziH2n7+xIGu4VVvx8kfn46ZcGXQ6GisKWVmd/K62pmm4vAF+cugSwTiTp8sLnGxsrCDHnnpL26UgSRKVhU62rayOW8zcPz7Dx+dvML5AtRahsML+C51c7R2NG7xk2y08trExLc+5Y3UNJXmO2O9nTaOtf4z3z7SnvdZi78nrcWewSES7sbXUlaX3iYWkhSMR+sZmGJq4+46aJEWnVdsyqDWwzWwkHFH44YfnY7eXNehYU1vCjtU1cw6OFAQhsxSU52JLspGJe8pL27nuNK8oOYM3Rum63I/fE7u+Mh6L3UJV09I0nRCfmiloKM9nY1MFtji7xV5/iH84cHFBOkRpGrx9/BonrvXEvV1JnoPNyyvJS6FVqKKqfHSug4tdwzFvYzToaF5WQkttaVLFU5kiN8vKxqaKuHMhNA0OXOzk8OXutNfRaJrGxc4hPjzbwcRM/JqG3S21VCfZZvbTlpXksa6+PO7QM18gzJvHrnK9L33v57b+MfaebCUSJ7c1y2ZmTW3ZPdVl7H6madG5Oe+daovZUclhMZGfbcuoVCKrycDJ6/0cu9oT8zaleVk8vK6eQqfoPiYI95qSZYVJFyx7Z320n+thdmpxmrPEokQULhy8Rk9r8p0Ys/LsLFtdkcZVzZ8ILFJgNOh5cvNyqotzYtZaqJpG+8A4f7PvNN0x8nmToWoaH57r4Ecfn497gmAy6FlTW8qmpsqku0Fpmkbv6DQ/+vh83ILlqqIcdjUvS8sAvqWkk2WWVxbywJpaTIbYaTdTbh+vHrzI8Wu9aWupqWkarX1jvHrwIu03h9LFUpBt44u7mtM2tMug1/H4xkZK4p3CaRqdQ5P84IOz0enyKZpwefnbfWfoH5uJW+Nblp/NQ2vr7jo5WVhct4bKvXb4MidbY3e+K8vPpiw/O6OGyqmqxg8/PBczPdVqMrChoYKNjRX39OaIIHxe5RRkUVSeh9GceAqmElEZuDHCtZMLk2UyX11X+jn70RWmx5Kvr6ioLya3cGk6KIpv6RQtK8nj2a0r4g7CC0UUjl7p4Ttvn+BK93DKaSShcIS3jl3lu3tPMjhHYW9NcQ5PbGoiL4WLfUVVefnD83EHqNktRjY1VbKuvnzRJlIvpBy7lQfWLKOlNn7qTefQJN9/9xQfnG3HGwil9LONKCoXbgzxt/vOcKK1F3+cSZuSBF/Z3UJtaXo7JNWVF/DQ2rq4tUPBcIQjl7v5m5sBQbLGZjz89XunOHy5O25LUqfNzM7mmrS/ViFxEUXlUtcwf/HWcd48dg1fnIC6tjSfmjSdpqXLoctdcefvVBQ6eXJzE445BqAKgpCZdHodVcvLcOQkl6ExPjjFib3n8boWtjlLLDPjsxz62Wmun+lCU5O7oLA7rTTvbEJeoo24zDmjvkfpdTIPr2vgau8o+07HTgvwB8McuNjJlNvHYxubeCCJnX1NgxuD47xzopX9F24wMMeOcV6WlUc2NLCmtjSli/2jV3v4+HxH3NssK8njkfX1902/d1mWqC8r4PHNTQxOzjIwPhPztm3943z/3VN0Dk3yzNYVcw7Z+zRNu9VxqZP3TrfR2jsa94INYPuqGp7Y3IReJ6c1kDPqdTy7bSXnbgxyrn0QRb37Bb83EGLf6eu4fQGe276aDQ1l6OdZVK2qGpe7h/npoUscutQVt7mBXifTWFnIU5uXi6LtJaKqKqPTHq71jnKxc4gLnUN0Dk3GPaUrdNppXlYy50yYxfbhuQ5CMbpYZdnM7FhVI9rLCsI9rnHDMnKKspkcnkn4vkFfiMtH2zm57xK7v7R5UTdKfW4/h984w+HXz+CZSS6wkSSJvOIc1j64Is2rmz8RWKSB02Hh649uYHjSzdn2gZgXY4FQhLPtg/SPz3D0SjcbGytYW19GZaEzbueUabePtv5xTl/v50LnEB2D43j88TtN2cxGdjUv46ktK253QpmP0Wk3Z9oG8Nxxsff28WvMxpn8HL24hYudw7T2jc/7ueYnOul6Ltd6R/nZkSsY75LPnZdlZfvK6oT+HSDaQWbn6hpGJt28cuBC3G5IfWMzvH7kChc7h1hXX87mpgqWVxfF7bLkD4XpHZnm/I1BzrQNcL1vlLEZb8z3zy11Zfn86uObKHDaF+RDrzjXwdceWc/A2Ezcjj8ef4iDFzvpG51hfWM5O1fX0FRRGLPNsMcfpK1/nKNXezjb1k/H4ETMQPzOtfzCQ2spjTPdWUiMPxjm9PX+mCdiiqIQCisEwxGmPX7GZzy4vEEmZ71MuLxzdrmTZYmWulI2NVWgz7ABmdMxCrZlSaK6KIenty7PqJoQQRASV728jNJlhfRcHSASJ1U8ltG+CT54+QhFlXms3FK/ACv8LK/Lx8GfnebNv/qI0b6JpB/HbDOxemcjeSXO9C0uQeITNE2qi3L4jWe38t9/9DEdAxMxc+MVVWV40s34jJcr3SO8cewqeVlWinIc5DqsWM0GZEkmoijM+gKMz3gZm/Ew5fYxMePFEwjOmW5j1OvY0FDOVx9eR0F2YkVMQ5OzvHrwIiN3XFDONRRNUVVuDE4yPBl/QF+yQvMYWHOhc5D2gfG75nM3VhTSUluacGABkGO38PTW5Ux7fLxzojXuRZXbH+RS1zDdw1McutSJ026hONdBgdOOw2LCoNOhaCq+QJjJWS9j0x4mZr1MzfqY8fjnNaG4KMfBrz+9hRVVRcjSwhxzSpLEhoYKvvrwOv78zWP44kz9DIYV2vrH6B+f4fjVHgqcdkpysyhw2rGa9ICELxhiwuVleMrN+IyHsRkPHn9ozqE/2TYzL+1uYVNTRUbl6d/rfIEwhy53xZyxo2oaqqqhqCqhsEIgHE4oxa++LJ/HNjZSmn/vFNo77WYe39hIeYFzqZciCEKKzDYTq7Y2cPV4R1KnFpGwQuupG7z6R+8CsGJz3YKeXIz1T/L+y0f56MdHGemdSDoFCiCnMIuHX9qKvIQd7URgkSbRadzF/Juv7Oa//vAjugYn4xajRhSVsZsXWbIkYTToMOp16OTo7r+qQURRCIaVhCY8G/Q6NjRW8Jtf2EZ1UW7CBYjhsMLkrI+xBNqoalo0NWYh53XMxRcIx7wALnTaUZP8RZUkiZLcLH5xzzoUVeXdU9fjXmhDNMBw3+wUZdTrMBp06HU6ZElC025esEWiu8LxirM/rSjHwW+/sJ2tK6ow6OUFLS41G/U8vWUF4zNefjhH0b5G9OffNTxF98g0Jr0Oo0GPThddoKJohCIRgmFl3hNErSYDL+1u4ektKzJqDsL9QNU03L4g7jinkMkqz8/mhZ2r2dRUmXGnFbHoZJn68gIe29go2ssKwn1i82NrOPjaKaZGXElNrg74Qpzffw3XhJs9L21j+7PrySlM72aJd9bPhYPX+OCHR7l28ka0G1UKdZpmq5GtT62lconazN4iAos00utkVteU8Htff5Q/fOUAl+O0Zr2TenN69lxpIXMxGnTsXL2M33hma7RTVZw5DML8ybJEeX4233hsI2aDnrdPtOLyzq+3dCiizOvEZS41Jbn846e3sm1VNKVrMfI+s2xmvv7oeiKKwo/2X5hXcKZpGoFwhECcacxzMRv1fPWRdXxldwvZ9+D09s+rykInv/TIeh7b0Bi3ZXGmcdotfHFXc9wGHIIg3Fvyy3NZ99Aq+tuGk24fG/SHaD/XzXD3OIffOM3a3StZ/9BKKhtLMSU5n0eJqEwMTXH2wyuc+uASNy724hp3E07x+k+SoLAin6d+9UH0S5zOKQKLNNPrZJoqC/kvv/I4f/7GUd4/074oz3trh/cru1vIy7KJoCLNZDl6cvErT2yiKMfBj/dfYGiOjlzpIAFbV1bzjcc3sqq6GJNBt6jFZDkOK7/25GYcNjPfe+fkvNK1UpFlNfPPX9zJQ+vq4tanCJnDoNPRUlfKLz+2gZbaUqz3UFBh0OtY31DG9lXV90U3O0EQonQ6mYe+vIVT+y7invYmdWoB0UBgZnwW97SHzot9vPO9/eQUZVPZUEJ5fTFFlQXkFmVhz7FhdVgwGPXo9DpAIxyM4HP7mRl3M9Y/SX/7MF1X+hnqGsU768fnDhBJMaC4xWwz89LvPElxVUFaHi8VIrBYADpZpqIgm3/z0m42La/kL988wbhrYQauSEBTZSG/9dx2mpeVYDMbxRfkApFliRy7hRd3NbO8qoi/2XeG0219hJIoDpuPgmwbX3pwDY9vbKQ4NwudLC3JzzbbZuYXH1pLZWEOf/zaEUamFiagWltXxj97YQeNFYWYjOKjKdPpZJma4lxe3LWa3WvryLFb7rnOXdk2M197ZL1ItxOE+1BRRR6Pf30nY30TTI+l9r2lRFQ8Lh8el4+JoWm6r/SjN0SDCJ1eRpYlJPlWirIEaKDdrFlTVJSwQiQcIRyKoETSu0Gn08vsfG4DO76wYclazN5JfHsvEEmSyHFYeGrzctbXl/OzI5d589hVZpIcz343FQVOvvrwWh5d34jdahLDwxaBJElYTAZaakv5L7/yGEcud/Pj/edpH5ggkqbd/By7hT3r6nlu+0pqSvIwGfVLWrwsSRI2s5E9a+tYWVXEyx+d481j1wiE0jMUsKY4l6881MLD6xrIsplEnnsGk4ieYm1ZUcWDLbWsqy/DZjZi1C/uSVo6GPU6Hl3fQFNF4VIvRRCEBSDrZB760hbOH2jl+DvnCAfTczqgqdHTiHQ9XqqWb6zl1/7fLyednpVuaQ0sZEnCoNPFLT5ZrAskSQK9TochxsW2Xqdb8AtxSZIw6nVUFjr5zWe38eUH1nDgYicfnO3gev8YkYiCpoGGFrPrSjT4lZAkkJCwWYxsaqrg0Q0NbG6qwmIyLPpOtixL6DLkIkIjOhchkSLodNDpZLJtZh7f1MSDLbWcvzHIvtNtHLvai8cfRFW1uD9X4PbPVJKiE9LryvLZs66enatrKM3Lvt3GNxMu2CRJQq+TKS/I5l98cRcv7W7h7eNX+fBsB8NTblQt+lpjHTff2sSJvl4Jm9nAhsYKHt3QyOblldjMxkV7H+v1Mga9HPNz6ta/+2LQyXLMzygAfZIX7PIcjxvTHZ+bVrMRp91CfraNioJsaorzWFFdRFVhDga9jE4nI0vJ/cyin8+x12jQyzGnv8ej08kY9DrkuYJ8SaIox84vP7YB3QJ+Dxj0cV6jThZBtCAsMKPFyLd+/8uM9U/Qfq4HdYHTeReVBBX1Jfybv/oWWbmZMzNI0pJNPLsLTZv7Au9WYLHQFxCapkX/xLmNhLRotQh3/jMrqsqEy8elriFa+8boG51hZGoWlzdAIBRG1aIXmjazgfxsGyW5WdSU5LKqpoTG8oKbxbt3vIo0voRTrX38l7//kMEYw/fsFiO//vRWvvJQS/qeNAVuX5A/ff0orx2+HPM2q6qL+Z//+BkKcxJrvTtft362mhadSt3aN8rFzmG6hycZGHcx5fbhD4YJRRQMeh0WkwGnzUxJXhYVhU6WVxSyorqYguw7a2PS+3NNp9uvFwiGInSPTHGuY4Abg5P0jU0z5fbhC4SJKCrGm683N8tKaW4Wy0pyWVFdzPLKQmwW46J9Htxprjkht4K9xfmMim4sxF5LdB2JrOXW5146PtqlW/8p8YkL/VT/bebz+ZxM0HIroJ+vZAOj+ZjP96EkSaKVsiAsME3T6Lzcx//45nfoax9OqZ1rppB1MnVrqvh33/91iqsLMmID8pa0nlhIUubsZCf6ZbzQ7lyLXqejONdBcW4jj25oXMJVJUeSpIzZaYu2513an7N0++I4OlRvXX056+rLl3RNC+n26yX6eldUFbHiHppWnCnvXUm6FTym9/0rSdLtk85MtVCfz9HAPDNedyZ9HwrC55kkSdQ1V/Fvvvst/sevf5f+tqG01zksJpPFSPOORn77j36Z/NKcJb8G+rTM+IYVBEEQBEEQhAVSu7qS//C3v0nzjkbMNtNSLydhOr1MTlE2L/7Tx/jd734rI4MKEMXbgiAIgiAIwudAeX0x/+Hvfou/+29vcPTNs8yMzaY8Q2KhybKEPcdG7epKXvitx1izqwmjOXM72YnAQhAEQRAEQfhcsGVZ+eZ/+TLbnlrLm3/5Ee3ne3BNuAn6Q0u9tE/QG3Q4cu2U1BTw4IubeeCFTWTl2TPylOJOIrAQBEEQBEEQPjd0eh2rtzfSuG4Z5w5e4/jb5+g438PM+CyeGd+SnWLIOhlbloXsfAcV9SVsfLSZzY+tIac4+54ZfCwCC0EQBEEQBOFzRZIkTFYjW59oYcNDK+lrG+bioVbaznUz3DOOe8qL1+XD5/YTWaBBuJIsYbaacDit2HNs5JfmUtdSRfP2BupaqrFnWxfkeReSCCwEQRAEQRCEzy2DyUBtcyW1zZWEAmGGe8bpuTZAf/swQ11jzIzP4vcECHiDBHwhwsFwdEheKEwkrKAqarTdtRptpS1JEpIsIeuk6Fwhox6DyYDRpMdoMWKxm7HYzTicVgor8qlqKqVqRRkV9cXYnZkzkyIZIrAQBEEQBEEQBMBoNkQv9JtKAVAiCu4ZL1MjLqZHXcxMuPHO+PC6/fjcfgK+EJFQBCWioERUVFVFlmV0eh16g4zeqMdqN2PLsmLLtuDItZNb5CS/xImzMCtjJmaniwgsBEEQBEEQBOEudHodzvwsnPlZsKpiqZeT8cQcC0EQBEEQBEEQUiYCC0EQBEEQBEEQUiYCC0EQBEEQBEEQUiYCC0EQBEEQBEEQUiYCC0EQBEEQBEEQUiYCC0EQBEEQBEEQUiYCC0EQBEEQBEEQUiYCC0EQBEEQBEEQUiZpmqYt9SKEzDHj8XNjaJJgKHzXv9fJMpVFOZTmZS3yyu4uoqj0jk4xMuWOeRu7xURTZSEmg5gHKQiCIAiCsFBEYCEIgiAIgiAIQsrEFi6gaRrhYISJoSkmR1xMj0X/zIzO4pp0E/AGCQXDhIMRQoEw4WAYRdWQZQm9XodOr8NoMmC2m7A6zFjsZhw5NpyFWeTkZ+Esyia/JAdnQRY6vcg+E+5fkbCCa8LN2MAkk0PTjA9OMTE8g3vKQ9AXIhgIEfKHCAaiJ2JGswGTxYjJYsRsNZFTlE1BeS6F5XkUludSUJ6L1WFZ4lclCIIgCMJ8fC4DC1XVGOufoOfaAN3XBum9NshQ1yjeWT+RkEIkHCESjv63ElZQFQ1V09BUDU1VUTUNNEACSZJu/5F1Mjrdzf/W69AbdOgMOvQGPQaTHqvDQmFFHqXVBVQ0llDVVEZpbSG2LOtS/5MIQlLCoQhj/ZN0XOih43wPXZf7mRieJhyMEA6GiYQihEMRlIiKqqqoavT3SFVVAGRJQtLJyLKELMvoDToMJgMGkx6DMfo7U9lYSuOGGhrXL6OqqRSL3bzEr1oQBEEQhLv53KRCKYpK56U+zu+/yvn9VxnqHiccDBMKhAndvABa6H8JSQKdIXrBZDDpMZoMWBxmSpcV0rh+GU0bllHbXElWrh1JkhZ2MYvswE9Psff7+5kYnlnqpSwKvUHHnx/5z+gNuqVeStopEZXRvgmO7z3P2Q8vM3BjlKA/RNAfIhQIoypq+p5MAoPx5qmG1UhuUTYtDyxn29PrqG2uxGgypO+50uTv/tsbHH79NJGwktT9tz+9jme/tYeC8tw0r2xu7/7tQfb94DCz096E7teyq4nf+IOvYjAt7l5VKBDm3b89yHt/e+j2KVgiJEmivL6If/Env4KzIPG6saHOUb77/7xKT+tgwvcFKKnO59lvPczmx9ckdf+lFgqGOf3+Zb73n15N+jGatzfya//lSzictjSu7Ofe+8Eh9v71QTwuX0L3W7Gpll/4189QVlu0IOvKNDMTbv7y3/6ItnPdCd3PbDWy/Zn1fPV3n12glYHfE+DIG2f40f96J6n7N29v4Bv/z4tJ/Y4vBfe0l3/4P3s5/s756EZ2GhSU5vD0P9rNzuc2puXx4rnvTyx6rg5w8GenOP3+ZSaGpgj4FuDiZ540DSKhCJFQBL/n5///UOcYFw9dx2DSY3NYqFlVwdoHV7Bu9wqKqwvQ3wdFx1MjMwzcGGFqxLXUS1kUeqOe+ylmv5UueOydcxx49SRt57qjKYL+EMpC/i5pEA5G0w89M16mRmbouz7Ehz88SmVTKbue28iWJ1vIK8lZuDUk6LFf2sGBn5xgqHM0qfu///IRyuqK2POVbRiMi/u775n2MdwzjmsidjOEu6moL16S9/vlo2189OPjdF8biJ4iJ8jutPLS7zyJI9ee1POHQxHGByaT/lnLsoTfE0jqvplA0zR8bn/Srx+gbFnhgn4fu6e9DPeM4Z5KLFguLM8lHIos0KoyjxpRmRiaSvhnabaZmBmfXaBVRamqhmfGl/T7rGxZ4cJ+T6XZ2Y+vcHzveQZujKTtMZWwgm92cT5r7v0r1rsIBcNcOnyd9/7uMFePteNx+W+eSGTmhZ4SUVAiCgFvEPeUl/HBKc59fJUfmAxUNZWy+ckWtj+9juKqfHT6e3MH3O/2Ew5+fj6k7ydKROXga6d47c/eZ6BjOFpjFFmaD2lN1W6fjrgmPVw/3cXevznIY7+0k53PbySncOl3pArKcvnm//cSv/+1PyeSxIWJa8LNBz88SmVjKSs21y3ACu8Po30THHr9NDcu9iYVVOgNOjY/vobdX9qCTidq3+5b99fhv3CfG+2f5NS+SwymEKwvtfsisNBu1j8EvEGO7z3Pm3/1ET3XBgkFw2hqZgYT8SgRFSUSvXi6dvIG18908sP//gabH2/hm//fS+SXZs7u7Hz5PMHP1e7PvU5TNSIRhWNvnePH//sd+tuHiYQjSV3ALRRVUQn6Q3Re7uMv/38/5t2/Pcgz39zDtqfXkpVnv137tNgkWWLjI8089asP8uZffpTUhsa1Ezc4+NopCsvzyCt13nepkakKBkIc33ueI2+cSW63W4KyuiJ+7f/98qKfCgmCINyNqqiceu8i5/dfvSevXW+55z9RVUUl4Atx+Wgbr/3Z+1w72XFf7YxrmoYS0VAiIexO6z2Zs69pGn5P4L76udyvNE0jHIoweGOUv/9vr3Nq36XMDwi16Klf99UB/vR3fsCJdy/w0u88Rd2aSoxmw5JclMuyxNf+3Re4cqydzkt9Cd9f0zQ+/NFRlq2uZPcXN2M0Z14tyVJRVZUrx9r58IdH8br8ST2GLcvCr/+3X8iIEy5BEARN07hxqY+T711gemxhU8sW2j0bWNzK+e6+OsBb3/mYY++cwzeb3JfMvUBv1LP5iRbsznuvg5SqaAR8QZRIcsWswuJQVRXPtI8Pf3yMn/7pe0wOz2TUCcV8qKrGqX0X6bjQwwu/9SgPfnEzecVO5EVOdZEkCWuWhd/4w1/k917644QLRwG8Lj/v/c1BKuqLadqwbNFfQybSNI2xvkkO/+w0Ny4mHrAB6PQyT3zjAdbtXpnm1QkZ6R77DBM+n4L+EGc/uszlY+1LvZSU3ZPfVKqiMjvl4eBPT/FHv/03fPijo/d1UAHRDhVltUX3ZCG33xsglETHFmHxRMLRU4pv/+7L/OD3X2NyaOae/kKeHnXxvf/0Kt/9j/9AT+sgkfDi11jJskzD2hpe/KePo08y3ab1dCeHXjvF1KgrY2vEFlPQF+LMh5c59LMzST9GbXMVX/mXT6dxVUJGE1mEQoZTVZXWU52cfO8SQV9oqZeTsnsusAiHIvS3D/PK/36Hv/oPr9B1pX+pl7TgZFli8+MtOAscS72UpETToERgkakCviDXTnbyp7/zdxx+/QyB++CDDQANDv70FH/yO3/HlWMdhPzhRb84N5j0PPGNXbTsWp50StYHPzrGpcPXP/fBuRJRaDvbxfsvH8HnTm4jKSvPzjd//8vYxNBFQRAyxOykhzMfXaE9wVa/meqeCixuFTN//z//hNe//SHuKc/cd7oP5JflsmJz3T07gdjvEScWmcrn9nPi3Qt8+3d/yKWjbUnPXshkrSdv8H//6d9w/N3zBLzBRQ0uJEnCkWvnq//2WYoq85N6DK/Lx1vf/ZieawP3VMvEdNI0jYmhaQ7+7DTt53qSegyDycBzv/EITRuWIcliG1sQhKUXiShcPdHBqXcvLMkYhIVwTwQWmqbh9wa5cLCVl//gDU6+e/G++QHMx/o9K8kvy7lnO8P43AFC4sQi43hn/Rx7+zw//MO36L7Sf093oZjLSO84f/6vX+boW+cI+kKLGlzodDLVK8p48Z8+lvTmQOupTg785CSuCffnMiUq4A1ybv9VDv70ZHIPIEHLA0089SsPJp2WJgiCkG4Tg1Oc2neJ/o70zaxYahkfWNzqKHRq30X+/r+/waXDbUu9pEVltplYs2s52fn3ZhoUiBOLTOSd9XFi7wV+8ifv0Xd9aNGfX5YlFjtOnp308Ff//hWOvX1u0d+PFpuZbc+sY+vTa9Hpk/vY/eCHRz+XKVFKRKHrcj/v/e2hpLtAlVQX8Av/6hnsTus9u0EjJOnzF4cL94hQIMSVYx2cfv/SUi8lrTJ+6yboC3H6/cu8/Adv0te2+BdAALJOwmAyoDfo0elkZJ2MrJPQNNAUFUVRCYciCzI4rH5tNZWNpRhN9267SZ/b/7m7GMpkfm+QU/su8ZM/eY+eqwML8hw6vQ6704ojx4bVYcZiM2O0GNEbdLf/qIpKJKygRFRCwTABbxC/J4Bn1sfshIegP/21HrOTbr7zH/8BWSez/dn1izrDwFmQxbPffIi+64N0nO9N+P6eGR9v/OWHVDSUULOy/HPRJUrTNKbHZtn/6gnaziaXf2zNsvD8bzzCslUV9+yAUSEFIo4UMpCmaQx1jnH0rbNMjbqWejlpldGBRSgQ5vLRtuiu6iIEFbIsYXVYyMqzk5Vrx5ZtxWIzYXGYsTttmK0mDEY9eqMevUGHpmlEQgqRUBifO4B31o/fE8Dn9uNzB/C4fLinPbinvUnNcJB1MuseXEFB2b03EO9OvtkAoSQvEiVJQk5yhzcVmqrdl+l24VCEq8c7ePM7H9Od5sYHBqOevNIciqvyKSzPo7S2iNJlheQVO8kpysKRY8dsNaE36G7nuCsRhXAwgnfWz/S4i6kRF+MDk/S3DTPSO8H40BSjvRN4ZhJv1xrL9KiL7//eT7BlW9jw8OpF28HW6WQqm0p55pt7+Ovf+0lSvcpbT3Xy4Y+O8gv/+hkcObb7fvc96A9xfv9VDiSZAiXLElufbGHHFzZgshrTvDpBEITk+N0BLh6+zoWDrUu9lLTL2MAiEo7QcbGXn/7JPjrO9yzY8+gNOvJKnBRXFVBUlU9RZT7FVfkUVeWTV+IkK8eOxW6e9+5gMBDCNe5memyWiaFpxgYmGO+fYmJomqmRGSZHXEyPuQh4g3M+VmF5Lo3ra7Bl33uzK+7kc/sJJnFiodPLlDeU0LJr+QKsKr6R3nEuHro+r5/TvUJVVXquDbL3rw/QnuTu791Y7CYqm8qoa66kcf0yGjfUUFxVgMky94WcTq9Dp9dhtpnIK3FC88/X6prw0HW5j9bTndy40Ev31X7G+qfSUmMwPjjF3/+3N3HmZ1G/tjrlx5svi83Mut0r6brcxzvfP5hUt7QPfniU5Zvq2PrU2vt6arQSUei7PsRb39ufdGC5rLmSZ775ENn5jvs+CBME4d6gKip9bcMcfO0Ufk9gqZeTdhn5raSqKiM9E7z2p/u4cGhhojlrloXa1RXUNldSs6KcmtWVlNcXY7WbU3pck9lIYUUehRV5NK6vAaKvZ3bSw1DXGENdYwx2jjDUOcZI7zgjvRPMTnnuWji7ekcjJcsKkeV7O+XB6/YTCiR+YmEwGWjZuZzf+INfXIBVxXfyvQt0Xuy7rwKL0b5J3v+7w5w/cC0twwoNJj3Vy8toeWA56x9eTcPa6rR1LpNlmZzCLNbvWcWaB5Yz1j/JhQPXOPvxVa6f7owO70uBpmp0Xurllf/zDr/2n79ESU1hWtY9H7nF2ez5yjZ6W4c4f+Bawvf3zPh47U/3Ub2ijPL6EuT7sMORpmm4p7188PKRpINgZ2EWz3zzIaqWl4kUKEEQMoZ72suZDy8nnd6Z6TIusNA0Db87wL6/O8zxd86n/fEtdjPNOxpZsaWOVVsaqGupmtfOaipkWcZZkIWzIIsVm+uIhBWmx1z0tw3T1zZEb+sgfW3DDNwYYXbSg6ZpWB0WVm6pJ6/YuaBrWwz+2eRqLHQ6+Z6cNJ6JPC4fJ/ae5+hbZ9OyQ5KVa2fz42vY9fxGVmypx5a1cK2Q9XodpTWFFJbn0byziZPvXuDw62e4camXSCj5ACkSVjjz4RUKK/L5pX/77KK1c5ZlmcqGEh772k5GescZ7h5P+DGun+nine8f4Bv/zwuYrab7bjc+HIxw9qMr7P9JcilQeoOOXc9vZMOe1VhsqW0WCfc4UbwtZJBIWKH7aj8HfnoyqQ0+WSdnfJp2xgUWSkTh7MdXef/lI2n9x5N1Mo3ra9jyRAubHm2mannZkhU/6g06CspyKSjLpeWB5cxOeehrG6andYCuy/10Xuwlpyib6hXlGM33dl6wElHxeQLJ1ZjoRWCRDoqi0nGhhwM/PZVykZgkS5TUFPDELz/A9mfXU7qIO/16g47yumJyv/EAVcvL+ODlo5z96AoeV/L1FwFvkIOvnaJuTSW7v7Rl0S7QTVYTzTubePCLW3j9Lz7A70482Pvox8dYva2Bbc+su68CC1VVGewc4fW/+CDpFKiVWxt4+CvbcBZmpXl1wj3n/vnVEO4Drgk3h18/w8CN5NrLLltdQX/7cEZP6M6owEJTNYa7x/jJn7yHa8Kdtsd15Nh44MXNbH9mHSu31GMw6TPmi1jW/fw0Y+WWOqZGXfRdH8Jg0lNWV7TUy0tZwBck4EtuKJlOp8PutC3Aqj5fxgcmOfz6GTovJd6J6E6SLFHVVMqX/vkTbHt63ZLtBFsdFtY+uIK8YieOHBuHXz+DazL5z4uZsVne+8FhapsrqWoqS+NK48spyGLncxvovT7I8bfPJ/w74pnx8eofvUtdSzXFVckN38s0mqYR8IZ4+3sHuHEhufdrUWU+j31tB5VNpeg+B52zBEG4N4SCYdrOdnHs7XNJnaSV1RWxYc8qJoemMzqwyJhPXU3TiEQU3vyrj+lI41jzyqZSvvKvnual33mKNbuWYzQbMiao+DSdPnqSsX7PKpp3NOG4Dy6qfbN+At7kfgF0evm++DdYSn5vkIuHrnNi74WU0oaQoKKhhK//h+fZ9fymJU8v0el1VK8o5/nffJSHXtqS0pwXJaJw42Iv+35wmIB38QrpJFmivL6YPS9tpXpFcgFN+/ke3viLD9JSM5MJVFXj1L6LHPzpSZKp0TdZjDz4xU20PLAcs9WU/gUKgiAkQdM0ZsZm+eCHR5PqCCjrZB56aSuly4qQMrzuNqNW136+mwM/Se4L5W6Wb6zlq7/7LI9/fRf5pc77ssgx03ndfgL+5AqgZZ2MI1cEFqkY6R7j0M9OMzUyk9Lj5BRk8bV/9wU2P7YmYzoRSbJEaW0hT//aQ2x7ei1WR/LBjs/t59T7lzi3P/Fi6lQYTQZWb2/kgRc3kZVnT/j+mqqx/ycnOXUfDFjSNI2xvgle/aN3k06BWrt7BTuf24izQKRACYKQOYL+EOcPXEu6vWzj+ho2PdqMwaRPS2fEhZQxgYWmarzxFx/invam5fFWbKnjpX/5FFueaMGWZcnYU4r7nW/Wn/SRnU6vw5EjAotk+TwBrp68wbWTN1J6HL1Bxy/8q6fZ/HhLxnXXkSSJkmXR4GLNruXokw16tGjXrIOvncI97UnvIufgyLGx/dn1bNizKqm6L9eEm5/80XuMDUwuwOoWj6pq/PRP99F1Obn5KpWNpex5aSuVjSX3fCc9IY0y+xpM+BzQNI3J4Rne+esDSTVPMVmN7PnKNspqi4mElbt2Ec0kGfPpe+lIG+c+vpqWx2pYV8OX/tkTrH1g+YJ3fBLi8876k27ZqtPLZOUmvosrRI31TXLkjTMpd4Ha+dxGdn9pCwZTZpxUfJosS1SvKOPxr++iqqk06ccJB8O0n+vhbJo+h+ZLkiRKqgvZ/eUtNCQxU0NTNTou9PCzb9/bKVEn373AoddOJ7UbZ82y8MCLm2je2XTPN7wQ0kzsKQpLLOALcej103Re6kvq/msfXEHz9kYsdhOhQFicWMyHqqj87M/fx+vyp/xYheW5PPutPbQ8sByTyLFdcl6Xj4AvucDCYNSLrlBJ8nsCXDvZwfXTnSk9TnF1AV/87cexOzN7yrNOr6N5RyPbnl6XUhrMxOAUx98+z8x44jmwqdAbdKzc2sCuFzZFBwUmKBQMc/SNM5x872L6F7cIJoameeV/v8NsEqdFkgQbHl7Fji+sFxsRwmdl9jWYcJ9TVZXh7jHe/ZuDKOHEN36y8x088MJmiqsLkCSJcDAsTizmo/18D62nO1OOwix2E0/+yoNsfHS1KNzLEN5ZX1InFpIsYcuyZFzqzb1icmSG4++cJ5Bi54gXfutRKhpL7oldP4vdzENf3kp9S1XS9VThUISOCz1JDa5LldVuZucXNrDxkebET4c0mBye4fVvf8D44NTCLHCBqKrKq/93L11X+pO6CKxtrmL3l7ZQVluU0cGvsETEW0JYQqFAmHe+t5/x/uRSVbc82cLyTbW3vxNCgTCqCCzmduAnJ/El0cf90zY/3sK2Z9aRlWMXXzAZwuPy408isNDpZLLyHOLnmAQlojDcNc6V4+0pPU5dSxWbn2jBYMyc9sxzKarMY/PjLeSV5CT9GOMDU1w42Jr0SVsq8kqdPPKL22lavyzh+yoRlRsXe/nZn72f8QOU7nRi7wWOvHk2qVk3WXl2dj2/kTU7l6M3ZGaqniAIn0+qGp0htT/JpkSlywrZ+uRa8ktzbn8Hh4MiFWpOrgk3p96/SCSU+JfKnUpri9j53IabrbjujYugzwPvbHKpULJexlmQfAvRzzP3tJfzB6/h96R2YfzMP3qInIKseyaogGgnsW1Pr6V6RRmyLvlTi97WwaTnKKRClmUa1lXzwBc3U1SZ+GwKnyfAib0XOPHuhfQvbgFMjszw6h+/l3T7xY2PNLPr+Y1Y7OKEWoghs6/BhPuUpmlEQhF+/L/ewTebeJq/JMH2Z9fTuH4ZesPPMzdCwYhIhZrLib0XmBlPbRierJPY+YUNrN7W+IkfgLC0gr4QPpc/qbxCnU5HtmgZmRTXpIdT+1LLta9eUUbzjsaMLdiOx1mYzfo9q3AWZCf9GIOdo1w62pbGVc2fwWTggRc2seGR1ZisCRYiazDaP8Gb3/k441OiNE3j1T96l+4r/UmdsDSuq2HPV7ZSWJF3TwW/wiITbw1hiZx87yKXDl1P6r7162pYv2cV2fmfrBsLiROLuR158yzBFFMOlq2qpHlHo2hNmmG8sz58SXYk0ulkcvJFYJGoYCDEjYu9DHWOpvQ4255eR1bevZlSKMsSGx9ZTX6pM+nHcM946Tjfw2jfRPoWlgC708rTv7abpg3JpUR1nO/mjW9/gKpmbkrUib0XOP72+aRqsHKLs9n1/EZWb29MqkWv8DmS2ddgwn0qHAjz8h+8RTiJbByDUc/2p9fRuK7mM62zwwFRvB3XWP8Efe1DKJEUvvwkWPPAchrW1YgUqAzjcfnwuZPr9CXrZZyFIrBIlN8d4PLRtpSKuyw2E5sfa8ZiX9rp2qkoWVZI4/plmG1JpshoMNQ1tiTpUBBtQVu1vJTHvraT0tqihO/vdfk58d5Fju+9kHG7W5qmMTkyw0//dF9Spyp6o56NjzTz0EtbxQm1MDdxWSAsMk3TeOevDzLQMZzU/dfsamLtgyvu+v0VCoZRtczdMIIlDiwuH21Pucd+9fIyVm9rEG1JM1A0sEjhxEIEFgnRNA2fO8DV4x0pPU7zziZyi3PuydOKW2RZZt1DK3HmJ1+nMz4wSfe1gSW7MJdlmV3Pb2LbU2uxZVsSvv9g5yjvfHc/o32TGRVcKBGFn/zfd+m63JdwCpQkwYpNtTz1qw/esydqgiDc3yaGZvjpn7xHJIk08KxcO1ufXEttc+VdP99CfnFiEZOmaVw62pb08LRb6tdWs2xVhfiCyUCemeRPLHR6HbnFzvQu6D6nKhoTQ9P0J7lLcsuqbQ1Y74Np9U0ba8nKSz6w8LkDDN4YXfSZFnfSG3Q8/5uPsmJzHTp9Yh/XmqrRdraLt7/7cVIdlxaCqqoc33uBE+9dSGrTobiqgD0vbYueUN/j709BEO4/SkThlf/9dlLfG5IsseGR1azdvSJmq/2QmGMRm98T4MaFXkLBcNKPYc2ysGxVBflluWlcmZAunmlv0kMPdQYdOYXJF99+HgX9Qa6eaE8pp9hg0tO4vgZLsilEGSSnIIuq5aUYzYakH2Okd5y+ttQCtVTllTh57h8/Qnl9ScIX095ZP6f2XeLkexczogXtWP8k73xvPyO9ideuWOxmNj3WzANf3LQAKxPuW5l9DSbcZ9rPd3P49TNJnVaUVBew6bFmSpfFTn8Vk7fj6Lrcj2fGm9IvfWVjKdUrypMehiUsLPeMN7kTCyl6EWHLSjz94/MsGAjTeiq1SdvVK8rIKcy+bwpil2+sxepI/n001j9Jf/vwkn+Qr3toJQ+8uCmpydL9HcN8+OOjDPeML+nrCPiCvP29/dy42JvwjptOL7N8Yy1P/6OHxPBTITHi8kBYJAFfkFf/73t4Xb6E76s36lm/ZxVrdi6Pe7twSJxYxNTfPkzQn/xpBUB5XRHl9cVpWpGQTpqmJZ0KJcsyuUXitCIRmqYRDoTpuz6U0uNUNZXdVzMBqleUY7Yl2LL1DjPjbsb6J5d8t1+SJJ755kOs3t6QcAtgTdW4duIGH/7oaMqzTZKlKCpnPrzCqfcu4plJ7EtXkqCkppDHvr6TioaSBVqhIAhC8jRN4+S7F7h6oiOp04qaleVseqx5ztrSUCCCKk4s7i4aWISSvr/BZKCoKl9cgGaocDCM1+VLKrdbp5PJT2Fy8ueRpkWL5ccGUptdUNlYitl273aD+rTy+uKUTiyUiML0qIvZKU8aV5Uch9PGF//Z41Q0lCbcAc897eXE3guc23+FSCTxL71UjXSP8+EPjzJwI/E2yLZsK9ueXsf2Z9YtwMoEQRBSNz02yzvfP4B72pvwfa0OM+seWsmqrQ1xb6eqKpFwJOPT+5YksFBVlcHOUUKB5E8s8kqyKakuiFngIiwt97QP90ziv2AQnaibXy4Ci0QoEYWBjuGUdtZlWaKsrghzokPZMlhWrp2Cslx0KbQlnR6bZXLElcZVJa9pQy1PfGMX2UkUpfe2DnLgJycZ7hpb1JQo36yfj145xrVTNxJ+f+qNepZvruPpX9uN3nDvDWsUBOH+p0QUPn7lOD3XBhPvdCdL1K+tZsvjLXO2eI8EI0t+ej4fSxJYeGZ8TA7PoKSwc5ZfkkNRVUEaVyWkk2fGm3DKwy2yTqagVBTkJ0KJKPSmmAZly7aSU5h9313AldUWYTQm/5qmx1xMDU+ncUWpefQXt7Px0WYMCb4mVdW4dLiNw6+fwTubXFOFRCkRhQuHWjmx9wKzk4md+kiyRGlNIc9+cw+FFXkLtEJBEITUDNwY4eBrp5LaTM3Os7N+zyrq11bNedtQKJLx9RWwRIHFaO8EgRSnbTsLssgrcaZnQULauWe80eL8JOh0suj0lSAlojCYRJrJnfJKnJgs989pxS0F5XnoUwgsZsZnmR7NjBMLAJPVxJf/+RPUrKpIOCVqdsrDsbfPcvlIW/RIfYENdY2x/9WTSQW99mwru7+0mXUPrVyAlQmCIKQu6A/xwctHGeoaTaIphY6mDcvY8kTLvDb0woFwxtdXwBIFFlMjM0mNOb9Ngqw8e0rDr4SF5Zn24p5O4cRCBBYJURSViaHU6ityi50ptWbNVIUVuSlNaPbM+Jid9i55Z6g7VTSU8OI/eYzsJD4Du64McOi1Uwx3jy/Ayn7O4/Jx5I0zXD56PeHTab1Rz5pdy3niGw+gu086lAmCcP+5fqaT0x9cTqq1fn6pk02Pt1BRP7+mFNEZFpmfCrUkOQ8zk24iKQQWRpOB7HzHnPlowtKZnfbink6u4FVv1JFfJmosEqEpGlMp7qrnFjsx3o8nFmW5KaV3hQJhvLN+lIiaUoCSbtufXcf1s1288RcfJpR3qyoq5/ZfpWZ1Bc7CLBxOW9rXpkQUrhxr5+jb55gZdyd0X0mSKK8r4sV/8hjOgvgdUgRhTknuB0wMTXPotVNcSWBQqyRJyDoJWZaRdTJ6vQ6D2YDJbMBoNmCyGLFmWbBlWbBmWTFZjKJd/j1sdsrDRz8+zmgSc3mMZgMrNtez6bHmeZ88h++RVKglCSxcE6kFFrYsK878LDF5NUNpqsbsVJI1FlK04FbMsJg/TdNQFJXpsdQmRGfn2VOqRchUOQVZCU+tvpOmafjcfgLeAPYFuAhPlt6g5/nffISOc91cOd6R0H1dkx4O/ew01SvKWbd7ZdoDpqGuMQ6+doqeqwMJ39eaZeHpX9tN08ZlaV1TJnJPezn1/iUmR2aWeilJUcIKXZf7l3oZ8SV5mTDQMcIP//CtxJ5KltDpokGFTq/DYNRhspqw2EyYbWYsDjNZuXay8+xk5znIzneQU5hNXnE2ucVOcoqy78t01PuRpmmc+/gql4+2J5XaX1SZz87nNiTUAVONqGTQwXlMSxNYjLsJh5Iv3DbbTNiyrWlckZBOoUAY95QnqXbCsixTVJkvgsYE+d0B/J5ASo9hy7Kk1D0pU9mctpQH/vlm/fg8mRVYQPQ05qXfeYrB3/p+woFl1+V+Dv70JKXLCimvS988IM+MlxPvXuD8/msJ93OXdTLbn17L7pe2fi4+A1wTbj5+5Tgfv3J8qZcipIGmakRUBcIKEMYPMBW71tBkMZJb7KSgLIfCijxKqgsoqyumrK6IkppCbFmWz8Xvwb1orH+SI2+cYWIw8RRki91M884m1uxqSuh+0XTczI8sliawmHSnVDhoshqxOkQaVKZyu7y4JhNLf7hFliWKqvLTvKL7m6ZqzEzMpvx5Y82yZlSqT7qYbUaM5tR2AX3uAH53aoHbQlnzwHKe+tXd/Oh/vp1QLYOqqJz+4DK1zVVk5zvSkhKlRBSun+ni8M9OMzOe+Ala9fIyXvztx7GlMHtEEO4VQX+I4e4xhrvHADCY9OSX5FBaV0RVUxn1LVU0rq+hMMUGFEJ6KRGFE3svcP1MV8L1wpIkUVZbxENf3oIt6/7cIF+Sd6rH5UtqMuEt5pt5ikJmck95cU0kF1hIskxJtWgjnAhN0/C6kiuUv5PNYbnvWs1C9BTMlm1BliXUJPNTg/4QwRTm7iwUSZIwGPU8+rUddFzs5eS7FxK6/+ykh49fOU71ijKadyS2e3Y3Iz3jHPzpKbquJJ4eY7GZ+NI/e4LKxtKU1yEI96JwMMJwzzjDPeNcPNRKUUU+NavKWbGpjvV7VlFWWyQCjAzQ0zrIyX0Xk6prtDutbHy0mYa11elfWIZYkndoKBBOqQDFaDZgsZnSuCIhndxTnqR2KwFknUTJssI0r+j+l8qwyVtMVkPKKUOZymIzRwvkkvzciYQVlBQ2QxaSJEnkFTt58Z88Sn/bEENdYwndv/tKPx+/cjzlgN476+f0B5c5/f6lpDaOHv7F7Wx5siWlNQjCZ2R+5shdRUIKg52jDHaOcvV4B+cOXGPd7hXseHYD+aU59+1ndaYL+IIce/s8Ny72JjysTtbJVDaWsufLWzGY7r8OjLcs+jtT0zSUsJJS60adQZfwcChh8cxOeZI+sZBlmVIRWCRE06Jt6FKlN+jv2w4leqMOUshVViIKkRQGei40nV5Hw7oavvCPH064+FNRVE6+d5HT71/GO5vcyZeqqHRc6OGjV44zk8Tv/vKNtTz7rT2YbSaRUy6k133wdpoem+XMB5f56R/v46/+/Suc+fAK4TR85guJazvTxbmPrzA7lXjXS0eOjQe+uInSuvv7GmfRr84jYQUlxZHkOp18XxaZ3i9mp7xJn1gYzAYKy8WU3cRoaTmx0Ol19+1Fnd6gS+n6QgkrCc9iWGwmi5FtT6+j81If7//9kYTu65728t4PDpFflosSSfzzebR/kv3/cILuJFKgsnJtfPl3nqSkpvC+ff8JQjpMjsxw/J3zDHaO0nlpA89+aw9WUeC9aGYnPZx49yLdVwcSPgnTG3TUr61m5xc2Isv392nT4gcWaejDe6uVm5B5gv4QM+Oz+L3JTVYvKM0V7fYSpGmkvnslRX+v7ofdvbsxGPUpfflGIpkfWEiShN1ppW5NVcKBBUTzhseHpvB7Ey9SH+kZZ3rUlVQKlC3bSm1zVUotgQXh80KJKHRf6Wd6ZIbxoWm+/u+eI7vAIYKLRXDpaBvn9l8lkMT1jSPHxpPfeICcwvt/Ns+if5KHQxHUFCcHisAic3lmvEyNziQVPEqSREVDsfiATEIqzRAgmoImSdy3//apBk2qoqIqmZ2srWka06OzHPzpyaTub7aaKK7Mx5TE9HVHji3pFMapERfH3jqb0mwjQfi8mZlws/8fTvDt3/1hcjOjhISM9k1wat9FBjtHE76vwain5YEVrH1wxQKsLPMsSY1FOtyflz/3vtkpL1NJDnuSJKhonN9oe+GTUg20NVW7JwbvJEtVtJSKOGVZzvj6E587wHs/OETb2e6k7r/zuQ00rl+WVP1aeV0xD35xM7bsxLv1Bf0hfvqn++hvH7knpsoK95j7+C3l9wQ4/u4Fvvsf/4FgEkPahPlRFZULB1ujs3mS2ADJyrfz/G8+gsX++RiTsOiBhT4NedyaqqVcpyEsjNlJNxPDM0ndV5IlKhpEYJEoSQJjih0mNE1DVdT79sIuEo6k2DBCzuhUHSWi0Ha2i3f/9mBSp1fl9cU88MIm8ktzkipyN9lMtDywgi1PtCR8X4DxwSn+7r+9nvLPSRA+I7P3A1IW8oc48sYZXk5wSrgwf73Xhzi17yKTw9MJ39dg1PPgC5tZtrpiAVaWmRY/sDCm3nlGiagZ2/rx88416WZyKPFfPgAkiSrRwz4JEsYk0lc+TVFS69aWyVJNFdPpdRmbfqlpGu5pL3//X1/HHWfKbyw6vczDv7Cd+rXVSb9GCSiuymf7s+spr09iircGZz+6wv5Xk0vjEoTPM++sn49+fIzje88v9VLuO6FAmAsHW7l46HpSc5DySnN47jcfuS9nRMWy6IGFwahHSrEiXlVVFEUEFplGVVRmxt1MjyXXEcpsNVJSc3+3YVsIkgQGc+ofWkpYvW8DCyXVE4sMDiwiYYW3vvMxbeeSS4Fa++AKNjy8Cnt2alNgdXodq7Y1sPO5DUn9W4UCYV7+gzeTPvEUhHSSdTJmqxGL3TTvPyaLccm6602NuvjRH77FRBK76kJsNy72cnzveTxJDKHVGXQ8948fJr8kZwFWlrkWPYSSZAm9IbXAQokoREIisMg0nhkfE0PTCQ+NuaWivgS9aCOcFKMp9U5awUAIRVEz9gI6FQFfOKUaEp1eRpeBA6k0TaP7aj+v/dm+pNrEZuXa2f2lLVQtL4sOEEyRw2lj06PNtJ7u5MKB1oTvPz44xV//3k/5N3/1j1Jey71AkiQMJj36e/R3TiP6fZyOdteZZsWmWr7xn16kon7+6bkaP6/lCvhCeF0+PDM+pkZmmBiaZqR3nL62Yfo7hplJcgMu5nOrGgM3Rtj7vQN8/T88n9bH/rzyunyc33+Vayc7krp/ZUMJj31tZ1o+W+8lix9YSBJ6gx5JlpLO5w76w/g8ibdEFBaWa9LNaO9E0vevXll+3+fDLgRJkpIqmv0036w/mmJ4n00E1TQNt8ubUjc6o8mA3pR5R9mhQJhv/5sf4vckUbgpwQMvbqJ5Z1PaAnpJkqhfW8PO5zbSfXUA13hiw/JUReXE3vMc/Okpdr2w8b7tUnZLybJCvvIvn2LncxuWeilJCQUiHH3zLH/8z/92qZcSW5IbCnqjHrvTRna+I7mn1TTQ8tA07ed/VA1Vjc4dGu4e4+Lh65zad5GOC70E/aGUa9x87gCHXj/NQ1/ZSnldEimJwm2apnH9TBeHXj+T1Ea2JEt8/d8/j9lmWoDVZbYl+aa0OMzo9Lqk2wsG/UF8bn+aVyWkyjXhZqR3POn71zZXIonIImGSLJFX7Ez5cbyz/pRrETJRKBAm5Aul1B3G4jBjzbCOHqqi8rM/ez/pLlD1LdVsf2Y9+aU5ab2A1+llNj/a/P9n77/DI8nS8070PRGRGZHeIeE9CkAVqlDe2/a+e7wjKVIaipR0uVquVror6Wq10mq5Wmnv8yyvRIqSSJEiOTMcznB6bPuuri7vvTcoeJ/emzDn/pFVNYUCyiAiAWQmzq+ffmY6E3nyZGaY857v+94Pdy4M4uPvHJn3YimdzOA7/9dP0bNtBfyN3qLNqxThOAKzaILFVlrH1rPC8XmYSlBwlwKEEIBgznuaWTKhc0MrOte34kv/4GUM3xrHR985ihPvn0d4Mqor+nif8GQUH3/nKL79r79S8cJ8oaCUIjgWwYkPL2LoxpiuMba81IvNL/UWeWblwZLE9l1VTkM7ZLl0Huk4i1iUEpRSRIMJTA2HdI+xYm0zi1jogBACySbC5jQWtUjH01DkyuslkIimDLvIWR0WWByls/ijlKL/6gje/cOPdaUeWmwi9n15C1ZtaS/64oMQgqoGL3a+uRHtvc3zH4ACU8MhfPff/8x440cGowTvKYSQwr8cgWAW0N7bjL//776F//U7v4Ndb28qXGt0zjudzOLS4RtIROZv5MAooKkabpy5i6M/O6vr9ZJVxK/+s3cgmJam3mapWRJh4fbZdXml3yebyiEVZw1hSgk5ryA0EUE0qC9vVLSY0TiPXFbGTDiOg9dg1CIRSVdk7VI8lIRmsGu2zWEpqV3ldDKLP/1Xf4OUjoJCjiPYdG83TbQuXJh+7Z5ubH9tHaw6BJmck3Hqw4s48f4Fww1VGYxygOMIuje24R/837+CL/69l+DxO/WJCwpEpmK4eGj+NU6MwqbN2N0pHPnpGV11MIQQvPJru9G6qnHZ1VbcZ2kiFn4nBAPCIhXPIDodr1gHm3IkHkpivH9Kd7pJy6oGmCXTslT3xYDjOXhrXYbGCE9FkcvmizSj0iE4FjaU4sULPCwOqSiWvsVAkVV8+OeHcOPUXV32h9XNVdj59kY0r2xYgNn9EskqYudbG7FmZ3eh8/k8iYeSePcPP8a0gSgog1FuDfI81S58+R++ild/fS+cHruuMZKxNK4ev83WSPeZx7Iil8nj2sk+nP7ksq63qqr34O3feqFk7hdLwdJELKochiIWuUwe0WACuXTlLYLKlVgwgdG++be6v0/nhtaS72xcynA8h6oGY/nooYko8pnKO6emR40JC6tDgs1pLRnRe/fyMN77kwPI6ui0a5ZM2P76emzYt2pRzrf23ibsfHMD/DqOTU2jGL49gZ/+l0+RTbGuwgydlMZpOy8cbhve/PZz2Pxyr64FajaVw/CtceQzLJUQKGwOPcthoGkaRm5P4vMfntC1vuQFHm//9gvwN3qXbbQCWCJh4alxGRIWABAPJxEJFNeujaEPSiliwQTGDAiL7k1tunY1GQUEgUOzwa7l4clowZmkwna5AqMhyAZqR5w+O9x+fc4wxSYeTuKHv/+Brl4PBcemVux4cz081caiW/N5z22vr8OG53tgtsx/gZRJZHHi/Ys4d+AqS4li6KNML2f+Bi9e/MYONHfP/7r+4J58V/89uZIQLeIz9U9LxTO4cPAarp7QZy/b3tuEvV/aAtFi3P69nFmSlVxNcxVEq7EvPhqI62qvzig+iqwiMBZGYDSs6/W8wKFzXQs4g40TlzO8SUDLKmOpLbFQEvFISncfklKEUoqJwYBuBzoAcPud8NYszkL8SSh5BQd+cAJXjt3S9XlcVQ5sf209Vm1ZsQCzezyeahf2fHEL2noadUV9guMRvP+nBzFpwMqasYwp443jNTu70L2pXdd6KZPKYXxgegFmVX5YbOanRmhVRcXQ9TF89v3juu6Bkk3EO7/9AjzVrpKJbi8VSxaxcFU5De1QB8fCmBzUb23KKB6JSAojtyeg6iyQrar3wlfvWdahQ6PwAof69mpDOyWaqmH87hRyFZQOlUvnMTEQgGxAWHj8TsOF8cWg7/IwPv7OEV1uL4KZx9rd3dj+xvolyf1du6sLW19dC6fXNu/XqoqKvktD+OQ7R5Fh/YsYywjRYsa6PSvh09G5OZ/Ns83Xe0g28YnrC0opEpEUjv3iPIZujut6j/X7erB+X8+yj1YASyQseJ5DQ0e1oRtceCpW2ImsQHvMciMWTGDg2qju16/c3A7BxLzQjUAIgdVhQW2L39A4w7cm9DVbK1HGB6YLzkl60yEI4K52wlPtLOq85ks0EMcv/uQAxgemdaWq1bX6sevtjWjsXJqmWSbRhL1f2oqVWzp0WY3Hw0kcf/88Lh25qatgncEoV7o2tcOnw5gjn5URnootwIzKD8kqPjEjQpFV3Lk4iEPvntI1vtvvxGu/vgdunc0UK40lyz1p6qyDaEBY5LMyJgcDiOiwA2MUD0opooE4Bq/rayIDAKu26ltsMGZiEgW0rWk0NMbQjTFkUpWzKzx4fQxZAyYPklWEr9YNyxI2x1NkBUd+dhYXD13XVVBodUjY+MIabHh+9ZKG6Bs7a7HnS1t0FXIDwMTAND79q2MsUs1YVvgbPPDWusHP8x6p5FUkWS8LAE+OWFBKEQvEsf+vjukSYoQQ7H5nE7o2tMIkLl8nqIdZMmHRvLLecMhorG8Ko7cnizQjhh5ymTzG+6cRnorqej0vcOja2MaERREQLWas2mYsf37k9gRiwUTF1FncuTBoKH3GV+dBbVv1ki7I71wcwoEfnEBEx02P4wg61jZj31e2wunVZ11ZLAgh2PbqOqx/bhUs9vn3z5BzCq6fvIND755iKVGMZ6fMA1y8wMPf6IM0zzoLVdWQY65QAArC4nE1FnJOwZXjt3H6Y332sg0dNdjzpS1wsWjFA5ZMWLT2NMDhsRsqrBrtm8TA9VGWDrWExENJ3D4/AKozPaG6uQo1zT5WX1EEzKIJXetbDe2uJyIpDFwbqYh+FqlYGv1XhpHTYct6n5pmH5qWKH0IKKRAffq9oxi8PqYrBchT48KONzega0Nr8SenA4fHhpe+tRuNXXW6zvnIdBzH3zuPayfvVJx7GWOBqIBbi7vKAfM8d8M1TUM+V/7X8WIgWeeOWFCNIjQRwft/dhAZHZbWglnAc1/dhtZVDeAFtjl6nyUTFm6/Ey2r6g3ZziajafRfHUFIh/UiwziUUkSDcdw82697jNXbVsBsMS97F4VicL9JXmuPMXeoq8fvIB0v/x3hwetjCE1GdefkczyHmuYq1LVVF3lmz4aiqDj5wUWcO3BN1w69WTShZ1sndr+zuaRqmLo3t2HPO5t1N/8aujmOz//mFHOJYiwbLHZp/gtXjUJTKiPybJTH1VjkczJOfHARN0736Rq3c30LtrzSC4cOU4pKZsmEBSEEa3Z2QbLOPyT+MLfPD+DulWG2e7UEyDkFY3enCh23dbJmR5ehWhvGTCx2Cau3dxoa49rJO4gG4mVfJHv56E3EQ0ndr3d4bGhcUQurY2nqK/ouDuHgu6cQ1GnjXNPiw4vf2IHqJl+RZ2YMQeDx3Ne2oXtzGwQdG0v5rIyLh2/gxPsXdDUJZDDKDY7n5h3hIxyZd11GpTJXKpSmaZgYmMYH//0gVB0CzOqQ8NxXtqGxs45Z5T/Ckn4ba3Z2QbIZExYT/dO4frIPsWCiSLNiPCuJaArXT92FnNOXimZzWtCxrlnX4oIxNxa7hNU7ugw5rgXHI7hxug/5Mk6HigbjuHaqD6l4WvcY1Y0+tPY0LEk0LRZM4OCPTuHOhUGoOupdbC4Ltry8Fmv3rFyA2RmnutGH1359r+7+IOGJKI7+/CxunrnLNpUYFY8qq/NON+Y4bt7pU5XKXMXbSl7Bx985itE7+up0e3evxLq9K5ds46mUWVJhUddWjabOWvAG+lnIeQUXD91A/9URdoNZRO47KVw+clP3GB3rWuCpdjG1X0QEE4+mzlp0rGvRPQbVKI787BzS8UwRZ7a4XD/Zh/H+aV07UUBhh7Chsxbtvc1FntnT0VQNZz69jDOfXEZKx2/A8RxaVjbg5V/bXdI3vQ3P92Dba+vmXZQKFK4/dy8P4/BPz2J6JLQAs2NUDBWwLEjF0/Nuisnx3JL0rClFHk2FohrFnQtD+PxvTuoaz1vrwu53NqFuiY09SpUlXdGZzAK2v74eZoPuUMO3xnHuwDXm2byI5LMyBq6NYvyu/jSotbu7YTEYsWLMhBACt9+Jba+tMzTOrXP96Ls0VJbGCLlMHmc+vYKwgdort9+J7o2tS+L0cffKMA7/5IzuGgKXz44Xv7kTzd31RZ5ZcbHYJLz1m8+jvr1GVyF3Lp3HmU8u4+z+q8hnmfsN4zFUwLovPBmbt6GGYOZhd7Pcf17gCrW8Dx0Hcl7BT/7oE0QDOtoVEGDzS71Ys6OTNcN7DEu+VbzjzY2Gm4rkszKO/+I8bpy+C0XW1/2ZMT8SkRTOfnZVd0djs2TC6u2dhlPhGLOxOCT0bF2Bqvr5d2u9TzaVw0d/cbgsm+VdO3kHt872G8q/r2/zY83OrsdaFC4U8XASR392DtdO9unqZG8STVizswu739lkKBK8WDR11eGNbz+ne4MhOBbB4Z+cxu0Lg8WdGINRImRSOUyNBOfdw8YsmuCpWdrGnqWAaDGDF7gZkYWzn13FuQPXdI3XuKIW215dB3+jvn48y4Elv/P46j3Y8HyP4T4GU0MBHPzRKYz1sb4WC42mapgeDeH859d1j9He24ya5ipwZbD4KTd4nkNtSxXW71tlaJwLh67j+ml9C9ylIpvK4dgvzmO8f1r3GKLFjLbVTYu+46+pGi4cvI7j758vdAvXga/OhXf+3ktl46nO8Rz2fWkL1uzq1nUtoJTi5tl+HPvFOQTHIwswQwZjaRm5NYHwxPzd7cySSXcNUyVRsJr95bUlk8zi3f/4kS6nPV7gsfXVdVi1bUVJOe2VGku+quM4ghe+scNwx0JNozh/4CoOvnuKpUQtMOlkFuf2X0UsqL/r+fq9K2F3W1l+4gLhqXZh2+vrDYXCM8kcfvQfPkIymi6b+qUzn17BlWO3DEUrapqrsPHF1Yse5h66MYYjPz2D8bv6RJFkE/HcV7eje1NbkWe2sDi8dnzjH70Bh85jNZfO49jPz+LSkZvzzkNnMEqdy0duIDA2f2c40WqGv7G0HOGWAtE60xHqwA9OoO/ykK6xVqxvweYX1xjOsql0llxYAEDXhjb07u42vMhMJ7L46C+P4Mynl1ln1gWCUorIVAwHf3RKd1GcZDWjd1c3bE5LcSfHeIBg5rFibTO2vtJraJwbZ+7ivT/7vCw6cY/1TeLgj04ZqvsxSyZ0bWzFut2L66aUjKVx4oMLuPD5dV0RIsIRNHfX4a1vP1+WTjBdG9vwyt/arTuCGRiL4MAPTqD/2miRZ8ZgLB0TgwFcPnYLMR222TanFY1L2NyzVJBs5gfXleB4BL/4kwPIZebveChZRWx9ZS26N7ezTIunUBLfjlky4Wv/8DUIZuOey5GpGH7w/3yA8weu6Tp4GE8ml87j9CeXMDEY0D3Gyi0dqGlhaVALCSEE/gYvdry50VBajJJX8LP/sh+3zvWXdNQik8rhsx+cxOVjNw3VWVU3+bDrnU2wLKKbEqUUV4/dwqEfn9HlAgUUbnpf/R9fh6/OXdzJLRIms4Av/oOXUd+urxkh1SiuHLuFkx9c0FeQyahcSvey9URURcXhH5/G7fOD897YMUsm1LX6YXNaF2h25YP0UMTi53/8GcYHpnUdEz3bV2Dzi2tK2mmvVCiZld3KLR2GnWzuMzEwjf/2v/0Q5w5cLWsv/lKDUopoII73/+ygoR3sTS+ugdvvZGlQCwxv4rFiXTO2vrLW0DjxUBJ/+I+/i0CJ2nqqsorPf3gSB354AolISvc4ZtGErg2t2PBcz6Iem6O3J3Ho3TMYuT2h6/Ucz2HLK2ux7bV1utyVSgVvjQu/9k/f0f36fFbG/r86huunyqsuiLHAlOkpceqjSzj049O6enRZ7BLa1zYvuvlEKSJZRXA8h7uXh3Dox6d1Oci5qhzY8nIv2nub2LrlGSgZYSGYeXz9H71ZlE6RVKOYHAzgP/8vf4VDPz6NbKr8nG1KkXxGxqffP4aJAf3RCn+DF6u2dMDmYGlQCw0h5MEOfF2b39BYg9fH8P/73b9EMqp/4b4QUI3i5EcX8f6ffo6p4aCh3cnqZh9e/tXdi1pbkUlmcWb/FZz86KJuse5wW/Hr//wLFWF9uPW1ddhqYIMpMBbBx9/V3/SKUYGUYcTi/OfX8O4ffITB62O6IsUOjw3r9pZmc8zFRrSaQQjBu3/wsW4L8t6dXdj6ylrWzPcZKRlhAQCtqxrw+t/eV5SxKAUCo2H8p3/yPXzn3/4UiUiqpFM5nkRwPIJ4OLGkee6aRjHWP4Wf/uf98+4A+jCbX1qDmmZfWe+slhMcz2HNjk68/Cu7wQv6Rbumarh89Cb+3d/9Y0SmS8McQVU1HH//PL7373+OgWsjho5Lm8uCnW9uRO8u47VezwqlFDfP9eOT7x7RXRNGCMGX/4dXUb+ipsizW3wIIbDYJPz6/+eLsNj1pRtQSnFu/xWc/uQKkjqdtRgVRhndahRZweGfnsGf/asf4caZfl33fN7Eo6GjBm2rmxZghuWHZBVxdv9VXD56S5c9fk1LFba8spY1w5sHJSMsCCEwiQJ+5f/9Nlp7Gos2bjaVw0/+86f4F1/+f3D+80LdRakKDEopVFWDnFcQmY7j8E/O4Pd+/Y/wO3v+Nc58ehXyEjUro5Qik8zgv/7zv9ZtgwkUwrObX1kLb627eJNjPBFCCGwuK7a/sR5bXzWWEqXkFVz4/Dp+72/9EQZvjEFVtCU5lwrHYxafff84/uxf/QgDV0fmbcX4MBzPoX1NM778P7xi2Pb6WaGUYmJgGp/99QkM3hjTPU5bbxPe+e2XKqd7PSn0tvja774OvfdwRVbxs//yKe6cH4RaBqYDjOULpRRUo1BkFaN9k/jT/+1v8J/+8Xdx9/KQ7o1E+73rfTn0sVkMKKX42X/dr2tDjBM4rN+7CtvfWM9qQudBycV1XD47/sG//xb+9bf+oGjOTpqq4fb5AfyvX/l9PPflbfj6//wGaluqYJZMhnZxjUIphaZSKIoCVVYRDSRw/eQdnPr4Eq4cu4VoMPEgjKup2pKFdJW8gnf/4BNcOnzD0DhbX1mL1lUN7ARdZAghaOtpxIvf2IHB66OGUtlURcW1U3fwL7/6+/iVf/oO9n15a6EB0SL8ppRSqIqKqaEg3vuzz/HxXx5FOqGv2Plh/A0efO13X1/U3g/ZVA5n91/FoXf1u6uZRAG//X98HZK1/FOg7kMIgVky4fXf2IuTH1zE7QsDusYJjkfw8z/5DP4mLxo6athOI6NkoJQWrmWyCjmvYHo4hIPvnsLnf3MSU8PG6tgIR1Df5sfeL20p0mzLnzOfXkE2ldMl1NpWN2LX2xvh9NoXYGaVS0kJC0IIeIFH18Y2fPl3XsEPfv+DovqSU43i8x+dxNFfnMWONzfi1V/bjY61zTBL5nsig1uwGxClFKCAoqhQ8grkvIJsKofx/mlcPXEbV47eQt/lIaRixhdKxUTOKzjxwQX88PffNzSOxS5h22vrUN3kYzf5JYBwBBtfWI2JgQB+8PsfGKuVuJdm+F//2fdx8eB1vPPbL6K1pxGS1bwgQp3Swo5ePJzElaO38LP/uh83Tt8tytg2lxXPf207trzSu2jHpaZquHNxEO//2eeQc/qub4QQvPjNnVi1bUXFpRUSQuDw2PAr//Rt/F/f/i/z7jh8n5MfXETvrm68+rf2wOqQ2HVnubJEG3JUo9A0DZpGoakaVEWDqqjI52REpmK4drIPZz+7gmsn7iCt0w3uUexuK1781i7mBvUQer9bySZi3Z6VWL9vcc08KoGSEhb3kWwi3vz28xi+NY4T718wZB85F3JOweEfn8axn59FU1c9Nr+0Buv3rULDilqIkglmyQSTWIhmzFdsFKIQGhRFhSqrUO7tSsg5BelEBqO3J3D38jDuXh5G/7VRhKeiJVtclknlcOHANfzBP/qOod+AkEK0onNDK0ys+GnJsDoseP7r2xEYj+Dj7xzWvWC7TzaVw6F3T+PCwevY/c5mPPeVrWjorIXVLsFsMIpRiE5oyKZziIeSuHNxEJ9+7xguHLoOtUjXA5NowpaX1+Cb/+StRa2rmB4N47O/PoGhG+O6x/E3+fC13329LHtWPAuCWcCqrR14/qvb8fF3j+iqn6GU4qd/9Am6NrRi1daOJY1OM5YQnad2LpNHYDQ873PsfnpoLpNHMpZGIpxEcDyC6ZEwxu9OYvDmOKaHg1CV4qbpFVI6m/D8V7cVddzlCCEEK9a1YM8Xt8AsVeY1diEpyVUeIQSeaid+419+GYlICpeP3lqQwmVV0TB4fRSD10fx4//0CTzVLrStbkBrTyMaO2vhb/DC6XNAtBREBiEEhCPgCAHI/fxIgFINmkqhqiqUvFq4kExEEZqIIDAaxlj/FMbvTiM4Hi76xWS+PJwT/7jFlKqoiAYTOP7eefzl//lTQxaeAOCucmLHmxsMOxMxjFNV78Frf2sPwpNRnPrwoq5itkeJh5L44L8fxOd/cxLdm9qw9dV16NrYCm+NC6JVhFk0wWQWIJh5cHxBqN8/9u7nGKuqBiWvIJ+Tkc/KyCSzmB4J48qxmzj10aVCHUIRBTjHEXRtbMNv/puvQ7KKxRv4KWTTeVw8dL3QYFInJlHA1373NfgbvBUXrXgYh8eGt37zOVw6chMTA/q6kU+PhvHzPzkAf5MP1Y1etvPIeGZunR3A7/2t/zQvy1btXrqmqmiGzCT04Kt141v/5C3YXCxaYRSn14ZNL6xG98a2pZ5KWVKSwgIopG7Utfrxt//lV/BH/8v30HdJfzHTs6CpGkITEYQmIji7/+qDxwUTD7vHBrvLWlggiSaYxMLXpt6LSuRzMjKJLJLxDNKJzKJfUOaDIqsIjUcg5xU4vHZIFjN4gYOmUeSzMlLxNCYGAvjku0dx7L1zyGfm7/n8MIKJx863N2LVlg4IppI93JYV7b1NePPbzyERSeL6yb6iiAugYJ168dANXDx0A6LFhLq2arT2NKKu1Q9/oxfeWjesdgkm0QSOL9ysVUVDPicjFUsjMBYu7Or1T6H/8jCmR8NFmdcsCNC8sh6/9Xtfh7/BuzDvMQeqomLw+ih+8cf6Or/eZ92eldj99qYH16FKheM41LfX4J3fegH//f94V/e16NjPz2Lt7m689K2dEC1mJi4Yz4SmaWXTZNfqkPDit3Zg/b6epZ5K2cPzHDo3tGLvl7awelCdlPSdiRd4dKxtwm/8iy/hz3/vx+i/MrLojY8UWUV0Oo7odGV0c82mcvjgvx/CtVN30LNtBeraqmG1S5DzCgJjYdw+P4Crx28jGS2OVWPLqgbsfHsjqpt9RRmPURzW7V0FOa9AUz/EzbN3def6P45cRsbg9TEMXp/teEQIgWDmH7ihLDbNXfX4rd/7BlZubl+097zfXHL/94/h7pVh3eO4/U58+XdehcNrWxYLZItDwrbX1+Hc59dw9tMrusZQFQ3v/uHH6Fzfgs71rSB85X9vjOWDYOKx/fX1+Pr/9MZST6Ui8Na6sfPNjWhYUbvUUylbSlpYAIU86LV7uvHtf/UV/NX/970FWQQtNzKpLK6duINrJ+4s6Pu4qux4/uvbsXJz+7JYBJUTHEew+aVeaKqGH/3Hj3DrXP+inVeU0iU7h5u76/F3/83XsPGF1Yv6vvmsjEuHb+LAD07qHoMXeLz0rZ1Ysb5l2UT/CCGoavDijd/Yi/4rwwhP6uuhMtE/jZ//18/wW//nN+CqcrDr0XKidBMIDMMLPNbtXYVv/+9fhZU1nTWMSRTQvbkNO9/euNRTKWvKIs5jEk3o3d2N3/hfv4QNz/VAsi1eTjRDH6LVjO2vb8D219czh4oSheMItr6yFl/9H1/D6u2dFdG5+XEQjqBjbTP+zr/6Cja9tHgOUEAhzXL0ziR+8p8/NWSh3d7bhBe+sQN29/I6n8yiCd2bO7DvK9sM9Rk5/JMzOP3x5SWvc2MsMhWqIc2iCZtfWoPf/rffhK/Os9TTqQiqG314/ms74PY7l3oqZU1ZCAsAEEwFl5Bf+2dfwO4vbIa3xrXUU2I8Bt7Eo2frCrz0rZ1o6Cj/jsCVDMdz2PrqOnzzH7+FLa+shdVZebteZsmE9ft68O1//VVseWUteGHxLnuUUiTjGXz83aO4c2FQ9zh2lxVv/J19qGv1V04zvHngqXFizxc3o61XfzdhOa/gb/7Dhxi5M1GyTVIZjGfB6bVj9xc247f/7TfR3FXHInBFQLKK6N3VjU2LHM2uRMoqns4LPDo3tOJX/+k7aOioweEfn8bw7Ymi2U8yjMPxHDrWNOGt33weK7d0sAteGcBxBOv3rYKrygFvjROHf3oWsUAclbD2cnht2Pbqenzpd15G66qGRbccVRUVFw9ex2ffP6Z7DEKALS/3YuNzq2GxS0WcXfnAcRxauuvx0jd2YqI/oLsPy8jtCfz0jz7F3/9331q23yWjfCGEoGVVPXa9vQmv/+198NW6K9oZbrEghKCuzY+Xf3UXy4gpAmUlLIB7B0CrH2//1gto6qzFZz84gasnbiMRNmaJyjAOx3No62nEF/7+S9j00hrWs6LMaFvdiG/8ozfhq/Pg8E/OYPD62KKbJRQLwhE0d9dj19sb8dqv70VVg2fRd/oppZgcDOJH//EjpAw0wKpvr8GL39wJb527eJMrQ2wuKza+sBrXTvXhyE/O6I46HPrxaWx8fjX2fWVrkWfIYCwcnhoXeratwHNf2YYtL/dCtDKHs2JhcUjY+uq6RTX0qGTKduVnd1mx/Y0NqGurxskPL+Ls/isYuDqCrMGmXwx98AKP9t4mfPHvv4Qdb25Y1N4AjOLhq/fgC3//JbSsbMDhn5zG6U+uGOvSvQS4fHas3bMSu7+wGZteWAOby7LoN2BKC/bN7//ZQdw+P6B7HLNkwnNf3YYV61uYUAdQ2+rH3i9tRt+lQYzf1dfbIpvK4d0/+AhdG1pR115d5BkySo4yj7w6vXZ0bWzDxhdWY+ura1HX6mfNHosIx3No6qrDS7+yi32vRaKs71SCiUfH2mbUtfmxekcnznxyGef2X8Xo3Uko+fLcaX0UwhFUN/ngqnKUrKeyaDVj9fZOvPnt57DphTUslFjmSFYR299Yj+aVdWjvbcbx987j1rn+ki96NVvM6OhtwvbX12PnWxtR11ZtqNjXKBc+v45P/0p/ChQA9Gxdge2vr4fT5yjSrMobk1lAz9YV2PXWJvz8j/cjp7O3xd0rI/jZH+/Ht//3r1Vs93LGPcpwU5/jCPxNPnRvbMPKLR1Yu7sbzd31rAv0AmC1S3jx6zvQuILVgxaLshYW97E6LFi/dxVaVtajd1cXrt6zUu2/OoJcmUYwJJuIpq469Gxbge5NbVixtrnk1DQhhfDsrrc34bmvbkP3prZlY4O5HKhvr8E7v/0iOje04uKhGzi7/wr6Lg2VXANI0WpG2+ombHiuB+v2rETnhpYldyILTUbxw//woaFoj6fGhee+tg2NnbXz6v5b6birXdj+xnrcOtePy0dv6RpDVVQc+vEZ9O7qxq63NxV5hgzG/OEFDt5aN1pXNaC1pxHtvU3oXN+KmmYfTEz8Lgi8wKFrUxv2fGkzSysrIhW1CvRUu7DttfVYtWUFtr6yDncuDuLq8du4dW4AkelYyS2IHkW0mFHX5kfnhlZ0rG1G66oGtKxqgMtXetEKi13Cut3d2PHmRqx/bhWqm3zsxKxAzJIJa3d3Y8X6loJoP3YbFw7dQP+V4SXvSmt3W7FibQvW7lmJNTs60bamCXa3dcmPQ1XV8N6fHMCts/26x+A4gq2vrsW6vatYkfEjcBxB+5om7HpnE0buTCIypa+3RSyYwE//8350rG1GbYu/yLNkMJ6MYOLhqXGhttWPujY/6tuqUd9eg7o2P2pb/LC5LMvSAW4xsToteOvvPg9PNXMZLSYVJSyAQnG3q8qBtbu70b2xDRufX43x/mkM3xrH3UtDuHNxCFPDwaWeJoBCbp/b70BTVz3aehrQ1F2P+vbCRcVX51mQsCfhiO7dT0IIfHVurN6+Auv2rkL35nY0ddax8GyFQwiBzWHBhud60LWhFRtfXIPhm+O4caYPN071Yax/etFEu2gxo6m7EMnrXN+K5u46NHTUwOZaekFxnwsHr+Ozvz5hqPC9dXUTdr29Cf4GbxFnVjlY7BI2v7QGt84N4OCPTkFT55+mp6ka7lwYxPt/+jl+419+ZUnT5hiVAcdz4AUevMBBEHiIVjOsDgssdgk2pwUOjw2eGhe8NS64/U44fXa4/U54qp1wVTkgWcWSuY5VOrzAYfOLvdjwHLOXLTaELhND71Q8jeB4BIHRMMb7pzHWN4nx/mmM908jMBpGPqcvV/dZ4TgCp8+Oqnovqpt9D3Ym/PUeuKtd8NW64PTaFzzkqcgKbp0bwNn9VzFyewKB0TBioQRSsTSy6TxURYGm0cJF0WKGw2uHt9aNho4atK6qR3N3PWpb/ahprqpoQREcj+D2+QHdu/Icx2HPlzZX5I4TpRSKrCI4FsbEQABjd6cwdGMMgzfGMHJ7ArFQomgFk4KJR3WTD03d9WjurkNTVx3q26tR2+KH2+8oydS7kTsTGLgyAlXHYvc+vjoP2tY0wuG2FXFmT2f41jhGbk3M+3roq/dg9fZO8IsYWVVk9d58x6HpFLaEI3BXObF2d7euqHAqlsaNM3eRiOhLebM6LGjtaUBNc5Wu1y81qqohMBLCjTN3dY/hq3Vj1daOBbv3Dd8ax/Ctccg5ZUHGfwAh4AhAeA4cx4HjCASzALNogkkUYJZMkKxmWOwWWB0WSFZzSWUi5DJ5XD/Vh2ggPq/X8QKP2lY/uja0LszEUFi3TAwE0HdpqGhjcjyHlpX1aO1pLNqYC00qlsbVk3eQ1uEyKNlEtK5qQF3bwhtWLBthcZ/7bi2JSArJaAqJSBrxcALBsQgi0zHEggnEgglEgwkkIilk0znIOQVyXoGSL/wv1SgIR8DzHDiBg2ASIFnNkKwiJJsIi12C02uD0+eA696OhLfWDYfHBqtdgtVphcNjhc1pXZLFuaqoSMbSiIeSSCeyyGVyyOcUqLIKTdMAWrjhCgIPs8UMi02Ew1P4PFYHS8tg/JL751M8lEQsmEAkEC8I+LEwwhNRhCYiCE/FkIqlkcvkkc/JyGdlKLIKQeBgEk0wSyaYRBMkqwh3tRO+Wje8NS54a93wN3rhrSmIbqfPAbvbytyRGAwGg8EoUZadsHgUSikopcil88hl88hn5AeLHzknQ1U0aKoGTdOgqRSapoHSQuEyIQSEEHA8Ac/z4E2FMKhgEh7sUJhFE8ySGaLVBJ5noXZGZUM1inxeRjaVQy6dRzadQy6Th5JXHpxLqqo9EOcczxUEOs+BFziYLWZIFjNEixniPbFeaqYFDMZScDF6FUcCJ5BQfhkdIQBeqN6Drd6N806hORk6i+OhM8iquRmPv1i9B+vdayDyzN2PwWDMn2W/9XdfHFjsEiuSZDAMQjgCUTJDlMyAb6lnw2BUDlk1h9uJuwjmwzMeb7U1Y6t347zGopRiOD2KC5HLUOjMWqBdVVtZnj+DwdBN6ST4MRgMBoPBmBOXyQmBm70XOJaZmPdYUTmGUD4yS1QQEHhMLghk2e85MhgMnTBhwWAwGAxGiVMj+WHmzLMe708OQqbzK7YfSY9jLDM5+z1EPxwmO0g5dpVjMBglARMWDAaDwWCUOG6TEzViFQQys+YoqaRwIXLlmcdJKWlcjd/AcGp01nOdjg44BDtLhWIwGLphwoLBYDAYjBKHIxy6HCsg8TNrAWWq4CdjHyAuJ546Rk7L43joNI4FT8+KcvCExxrXSjhNjqLOm8FgLC+YsGAwGAwGowzYUbUZHtPsLsEj6TH8+5v/Eecil5BT89CoNuNfRVMwnBrD9wZ/hL8Z+TnC+cisMda716DD3goTqdz+RAwGY+FZ9nazDAaDwWCUA5RSvDf+CX4+/hGS6uymfDzhYeUtaLDUPSj2zqpZTOcCmMoGIGsK6BzdK6tEH/5O67ew1r16VqoVg8FgzAcmLBgMBoPBKBMUTcGf9H8Hp8PnkdVyT3/BE+DAwW1y4ZvNX8Q236Y5i8MZDAZjPjBhwWAwGAxGGZFS0vib0Z/hVOgcEkoK6iO2sU+DA4GZE9Fia8RbdS9jrXs1ExUMBqMoMGHBYDAYDEYZci5yCYemj2MwPYycmkdek6FQBRrVQO/9Q0DAEQ484WHiTBA5E6rMPmzw9GKHbwuqpSpmL8tgMIoGExYMBoPBYJQpGqUYy4zjbnIQ45lJTOeCyKgZ5NQcFKgwc2ZYOAkusxMNUi1abc1otjbCYbIv9dQZDEYFwoQFg8FgMBgMBoPBMAyzm2UwGAwGg8FgMBiGYcKCwWAwGAwGg8FgGEZY6gkwFgeNasioWcTkOJJKChk1C1mTH7iJcISHyJlhESQ4BQfcZhfMxARCWFHfXGhUQ1JJISbHkVLSyKhZKFSBSlUQEPCEh4WXYBWscJkccJmc4Jk//BOhlCKmJBDNR5FU0siq2QfHJ094iLwIO2+F2+yCQ7BD4Bb+8kVBoWgKkkoaKSWFlJpGTs1Bvvdba1R78HubOAEiJ8LCW+Aw2eAyOcGBY+cQg8FgMJYNSyIsrkRvICJHZzXqISCok2rQ6WgvyvvE5SRuJu4go2ZmPWciAta7e2EVLI99fVrJYCg9gulccNZzKx2dqBarDC8agrkQ+pIDyGn5GY+7TS602VrgNFhgp2gKwvkIRjLjGEmPYTg9hulsABE5hrSSRp7KIABMxAS7YIPH7Ea9pRattiY0WhrQYm2EXbAt2OLoRvw2grkwNGgLMj4A1EuFz2PijHeUzak5TOWCGM2MYzg1itHMOAK5EGJyDBk1B1mTwRMOJs4Mt8kJn+hFo6UebbYmNFjq0WCphcRLRfhUM5E1GVdiN5BQkkUf+z48OLTamtForX+mv4/LCQykhhGVYw8ekzgRK51dcJkcDx6joAhkQxhKj+BOsh+DqREEckHE5QRyWh4UFCJnhkOwwy9WodnaiHZbC1ptzaiRqoryuz4MpRR5LY9QPoJgLoypbABT2WlM54II5sNIyAlktBzyaq4gJAkHM2eCxElwmuzwmt2okarRbG1EvVSLBmsd7ILN8LzC+QjuJPpn9S7gCY+dvi3giPEA9O3EXUxng1Ax0760XqrFCnvbU68DaSWD4fQopnKBWc91O1agRvQbvpaEcmHcSfbPuma6TE6021rgfOjYehSNajgROgPlIXtWgfCot9ShzdZsaF5zoVINA8lBjGUnZ85VcGClswsSLz72tTE5jv7kEOJKYsbjHpML3Y5OiLw+e1hKKUYzExhOj0Khypx/4zf70GFv0/0eDAZj+bIkwuL9iU9xOXZtTmGxwdOLf9z1/yrKTfJWog9/OfgDhPLhWc/ZeCv+zZp/9kRhEZFj+HTqEE6Ezsx67nc6fhN+0WfYpm8gNYy/HPwhInJ0xuM9jm58q+XLuoWFRjXE5QRuxG/jcuw6rsVvIZgLzdl1FQBUmkM2n0MwX7hpHwlwaLI2YJ17Nda5V6PL3rEgO8T7pw7jdPj8Y29wxeCl6n2olaoNLUBVqmIqG8D1+C1cil7DrcRdJB654d9HoSoUNYOMmsFEdgpXYzcgcSJW2NuxwdOLNa6VaLTUF+UYv09WzeFHo7/AQGqoaGM+ipkz4etNX3xmYTGZncYvxj/CtfitB4/ZBRv+p86/B6ezG4QQ5LU8bsTv4FT4HC5ErswQIQ+TUbPIqFlM54K4Fr8Jp+BAj7MbW7wb0OPqhsvkMHwu3o9CDafHMJgaxkBqGIPpYQSyQchPOj6pioyqIqNmEZGjGEqPAigsWNtsLVjnXo21rtVot7cYiloNp0fxveEfIZALzXhc4kRs824syvF0KHAcR4OnkH9k0f5y9XPosLc99RuOyXHsnz6MY8FTs577e+2/gWq/cWvTofQovjP4Q4QfuWaudHTiW81ffqKwUKmKPx34HjJq9sFjFl7Cq7UvLJCwUHAkeBKfTB2c8XiXvQP/0Fr/RGExmZ3GT8bex51k/4zH1zhXomlFo+5Ff0yO48D0EXw2dRgylef8m23eTfgNSw0TFgwGY96UVCoUBUV/cgjhfARVos/YWJTievwmUkq6SLMrHxRNwVhmEkeDJ3EmfGHO3cOnoUHDUHoEQ+kR3IjfxnP+ndjm2wybYF2AGZc2WTWHO8m7OBI4iUvRa7N2EJ9pDC2Hq/EbuJsawO1EH/b4d2C1c+UTFxaVSFJJISrHoFAFiqbiZOgsPp48gJH0GLTHiN65iCsJnAyfxVB6BHty27HLt60g9HXuhsuajKH0CE6GzuFG/A5G0mOPXXQ9KwpVcSfZj4HUMG4l7uLlmn3Y6FnLUuIYS4ZKNdxM9OFK7Lrh45vBYDDmoqSEBQBk1Ayuxm7iuepdhsaJyXEMpkaQeyRtoNJRNAX9qSF8MLEfF6KXkdeM3zzuJPsRyAURleN4qWYvnCZnEWa6uOhdcKaVDC7FruGTyQPoSw7MSKHQQ0bN4mzkEqZzQSRqktjq3QDrMhNrk9kAEkoS5yOX8fPxjxDMhR8bSXsaE9kpfDJ5EDk1jxdr9sKvc0NCoxTjmSl8PPl50aNnClVwLXYTKSUFM2fGWncPa0jGWBKCuRAuRa9iMju11FNhMBgVSskJC1lTcD56Gfuqdxq6+fYl+xHOz67jqGRUqmIoPYKfjn2AS9Grc+4AEwAOwQG/6IPdZIPEidAoRU7LISYnMJWbRladLcaichzvT+yHTBW8UfcyHEXIGS91smoWl2JX8d74JxhIDc95LBEQ+Mwe+EQvrLwFIidCpjKyag4ROYrJzPSs+hGVqhhMjeC9iU+gQcMO3xZYFqDuolQZz0zgeOgMDk4fnSUqnIIDtVI1rIIFImeGBoq0kkE4H8F0LvigmPthonIMhwMnYBOs2Off+cRUmMdh5kxotNSjwVKHofTInH8jEAFOkx0ekxs2wQozb4ZABCiagoyaQSgfQSAXmnOOGjQMp8fw0eQB1Eh+1ErV854jg2EEWZNxI34bV2I3oNKFq2ljMBjLm5ITFho0DKZGEMqFdadDUVDciN95bA58JUIpRSgXwXvjn+BS9NosUcGBoEaqRq9rFVptzagSvbDxVpg5MygocloeSSWFqWwAA6khXIxeQUye+f2l1TQOTB2GhZfweu2LRS+a/eVcOTRYatFuay0ooUfX8/N8rNPRDoHM71BXtUIay8eTn88pKnjCod3Wih5nN5qsDfCa3ZB4CSJnhqIpyGk5ROU4xjOTuJ24iyuxGzNSDygoxjOT+GTyIKy8BZu9GyAsQIqMyJkLRcSWWmPfIwoL60bLs9VXPInbibu484jwr5WqscmzDk3WBvjNPlgECSbODPqQm9lQegRXojfQlxqA9sjCKCJHcThwHHVSNda5e2GaZz0QIQR+0Yct3g0YTo8+mJeNt6LeUotmawNqpRp4zC44TU5Y+cL8BMJDoSqyahbRfAwjmXFcil7F3eTgLEGpUAV3kwM4HT6Pt+tfZVELxqIymZ3GhejlOWsOGQwGo1iUnLAAgJSSwrX4Lezz79T1+mg+hqH06Jw775VKVsvhYOAYzkcvz1rQiJwZPc5u7PXvRJejA26T87GFnirVEMqFsNLRif1ThzGQGpoxXkJJ4fPpo6gVq7HVt3FBPgtPOHQ6OvCF+teLMp6Fl2CepwiazE3j0PRx3E0OzBIVdsGGrd6N2OHbjDZbC6y8Zc5UK0opFLeCte7VaLe34lDg2IzCWwqK0cw4Dk4fg8/sQaejQ98HfAJW3oIN7l7sqtpmeCwCUpQam+AjC5uN7rXY69+JHmfXYx3IKKVY7VyJbscKHAocx5nwxVkFxmOZSZwMnUO9pa4gpOaJTbCix9mF09YGKJqMlc4urLC3olaqQbVYBZfJ+VQDg161Bz3OLnw6dRAnQ+dmHTspJY0r0evY5dsGn+iZ9xwZDD1k1SyuxW/hevz2jMfNnBka1RbUPIPBYCwvSkZYWHkL0vdsYfNaHpeiV7HXv0PXrt7d5CDC+ciDm7qVtyCjZis2LUqlGvpTQzg4fXRWTYWJmLDGtQpfqH8dbbbmpy6MeMKhWvLDY/agSvTir4bfxWBq5MF3R0ERyIWwf/oQ2uzN8ItVRf88hBBYeQuqpeKP/SyklQyuxK7jUuzarJoKC2/BXv8OvFS9D9WSH/wTnHgIITARE1qtTagSvXCZHPjJ2AcI5yMP/kalKm4n7+JU+DxqpGpdaTxPgiMcHCb7kn2XT2ONaxW+0PA6OuytTyxqJoTAKljQ4+iGnbdB1TScDp+fIXopKC7HrmOdezWqRC/M3PwcbTjCodFSj281fxkEBPWWWnhMbgjcs0eSLLyEVc4uOAQ7QrkIbifvznheg4ZQPoKh9AgTFoxFYywzibPhC0gqqRmPt9takFASGMtMPuaVDAaDMT9KpvN2m63lgYhQqIqh1CiCufmHbCkobiX6EJXjDx5rtjbOOzWinJC1PA5MHUZkDqvOJms9Xq99Ee32lnnZxZo4Aauc3fh64xdm7VKrVMVAahgnQmcNz70UmcxO43Ro9k2YANjo6cXz/t2oeYqomPE6QmDnbdjm3YRXa56flfKUUbO4HL2O24m7jxnBCKWbbmMXbHi99gW0257dhpXneDRZG7DXvx2tc9iDJpQkLsduIJKf27b2WebU6+rBWncP/KJvXqLiYRosdXiz7uU5N0ZSSgrD9yxpGYyFJqEkcSV2HX3JwRmPe80e9Lp6UGU25sDIYDAYD1MywqLbsWLG4j+hJHHzkbDtsxDJRzGSHkP2IZ/yLkf7vHcvywWNUoymJ3AhenXWc07BgU2e9eh0dOiyuOQJhzWuVdjh2zJrgZRW0rgQuYLp7OzmgeVMVs3hbnIA/anBWc/VSbXY4tmIWqlm3j0DCCGwCzZs9KzDatfKWc9PZKdwLX4TsYcEcaWz2bMe7bYnRyrmQuAEdDo6sM69GqY5ameux24ikAuB0vlHKAkh4AlXlPqHHlc3muaoSclqOQTmaLrJYBQbSilG0+M4GTo3wyGRoNAPo8vRXtR+OgwGg1EyVxSXyYGGh27CWTWHy9Hr8x5nIDmEYP6XTjMCEdBqbZ5zAVIJaFTF6cj5ObuL10rV2O7bNO/6gocROAGv1b4wq1u0BorpXABXYzd0j12KRPJRXI/fmtXVFwDWuFai29GhexebEIJqyYddvq2zjsdCYe8gRtPjusZ+PKWZ/seBwybPOt1d3W28FZ2OdtRb6mY9F5FjGE6PIqNl53jl4kAIgcSJ6HZ2znpO0VQkl2F/HcbiE5XjOB+5jNHMzOtKnVSL9e41cJlcs4wQGAwGwwglIyw4QtDj6Hrw3zKVMZyZfzrUneQAIvnog/+uk2rgNDlBKnBXhoJChYaz4YuznpM4ES22JtRIfsPvUyP60e1YMevxuJzE1fjNOe01yxEKiogcnZUXDwAukxOttmbDNRAmYkKjtQGN1oZZz42mxzGcHlsWN/p6Sy1qpWrdzeIIIaiXatE0RxdwCoqh1AhSj6SyLTaEELRYG2c9rkFDXstD0SrjvGGUJhrVMJIexcnQ2RnXaJ5w6HWtwipnNwA6y+yDwWAwjFBCq22C1e6ZKSJxOYlbiTvPPEI4H8FIZgyZh9KgVthbK7e7MQWmstOYnqOztsPkQLfOFKhH4QiHzZ51sx5XqIJALojp7Pw7e5cieVXGZHZ6zvz8hntOQ0bTBgghcJuccwq1jJbFRHYScbnybZKbrA2w8JLuxoVAIUe8Xqqd00p4JDOOlDI7ireYEJDHNpNUmRMPY4EJ5yM4ETqL0ENmEQDQYm3CevcaOE12KFRhPS0YDEZRKSFhAbTbWmHhLQ/+O62m55VqM5AaLuRWP5T+scLeXrnCAkB/amjOG4ONt6Bpjl1xvcy1EAaApJLCSGaiaO+zlGTUDMYyE3O6h/lFH3xmb1HexybY0PyY32Y6G5y1EDBGaRZv10h+w3VPAuHhMbvhEOyznpvOBmbUWS0Vlsdee2jFutQxlh5ZU9CfGsbp8IUZx5mZM2ONqwfdzk5whINC1YqJODMYjNKgpISFxJnR5Wh/8N95TcZweuyZF1p3k4MIPZQ6ZeUtaLY1GqoxKHVG0mNzPi7xUlGtYL1mD6wPib77pNUMJrNTRXufpSSrZR9bjO4yOeE0zV7A6sFEBLhNLohzLKzDcmRZFHD7RZ/h85IQAofJDodpdhf4tJpGUkkt+aKJe+IllgkLxsIQzkdwcPoo0urMWp4OWys2unshcQXBq2rqski9ZDAYi0dJCQuOcFjtnJkOFZMTuJXoe+prw/koRtPjD3phAECHvRVOwV7RHW4ns9OzHuMJD5fJ+eDmYZT7Tjl1lppZz+XVPMK5Yu6wLx05NT+jx8R9RE6EU3DARIojUAkhsPASvObZfQzicrLItQGluXi187aipOk5BDvsc0QsKIC4nICisXQjxvIip+ZxK9GHy7GZ5ic2wYa17h50OFofpCAqlAkLBoNRXErKKokjHDa4e/H94R8/CN8mlSSux29hh3fzE/OxB1JDmHqk1mC1ayVsgm1OxySj/HH/X+C/DXzX8Dga1SBT+el/+BjmqgcQCA+HTredx0EIgcvkmvV4XpMRVxKglBb1/ZYCmSpIzLGol3jRcD3Ao5g505xdrNNKutDMsQK+zych8VJRbC5Fzjxn5AcAkmoKClWhV17ft6vVoIFSipSaxlQ2gMnsNIK5MGJyDEk1jayaRU7LI6/JkDUZ8r3/n9fyyKqz3cWKTVbL4bfO/s9FGUuh8oLl3P/pwPfw54N/bXgco9fMR8moWfxi/GN8OPHZg8cICo6CEi9C4iW4TU7UWWrQaKlHl6MDdVINTJwJBKSkzlNKKcL5CD6c/GxWtK7L3o6t3g0zBL1GNWgluvmw3KG0UFivR/gREHCEKzkrYY0WPo+eNNBS/UyM2ZSUsCAg8Jo96HK049a9ZmE5LY+h1AjC+ehjO9VqlGIgOYTAQ2ksEiei09YBC29ZEGEhUwUogeLLpJKc9RhHOJiLXldS2GV/FA0asmoOGjTwML4DvZSoVJ3zWDERYV7NBZ8FnvBzLohlqiCn5UFBKzbSxoGD+d6izCgCEeYs3gYKltV6bsqU0nvHQhYj6TFciF7BtfgtjGcmkb9nQ1xq9REP9ygoVRSqlGzBujpnrUEOSbWw0TCaGcfV+E0QABzh0WxpwK6qrdjq3Qiv6AEHbskFBqUUGTWL0+HzGEwNz3jOZ/Zig2ct6qTair2uVBrBfAjfGfoeLkevzPu1HrMHX2v6Mnb6dizAzPTz8eSn+GjyE8TmaOb7NBos9fjV5m+hx7VqAWbGKCYlJSyAQsfnDe51D4QFUEiHupm4g13i1jlfE85HMJoZn+Fb3+XogMfsAldCu0kLgazN3rm7v3ArJgSFGpi50EChaAp4vryFhUa1OVNneO7xi1e9cIR7bGpVYZGjFWlnpvSOf57wIKQ4O708xz+2r4hKlXkJAEopNKohIsdwKXoNB6aPYDA9zFJFGA+gKJyfA+lhDAwP40jwFL7Q8DrWuVYXPao5/7lRBHJBfDz5+YzHOcKh09GOLd71Sy5+GM+OhZdgIoKuTQxZkxEvsVo9SilicgxZNavrM/GEh02YXU/HKD1KLqbEEx7r3D0zFnIJOYHbib7H3uCHUiOzag1WObvgKFKxbSkz13dCCIFQhPz1R3nc4vr+gqwSmCstgAcpukAlKNStzDkHqoFWsLd8MXf7OcKBPOYyptFnd16ilCKv5XEtfgv/5e6f408Hvov+1OBTj2sOHAQiwMyZIXGFlDkrb4GNt8Iu2OaM8jEqh6H0CP60/7s4ETrzIIVxKShEKzI4MH0EETk647lasRpbPRvgniOVlVG6SJyk2zlPoQqic6RJLyUKVRGVY7qjqwIxzVlPxyg9Si5iwREOXrMHHbZW3EoWirazWg4j6XFE8rFZ6VAqVTGcGcV07pdpUFbegnZbK6z87Bz2YmEXbI/N7Z4PeU1GSknpznMV5tj11qiG/ByRDCNQANk5ulEDheaGfJFThZaCwmJ/tiBbCEtGDRryj0kL4QkPrmhpZaWVsgMUWnLRe4t+o2kZqqZCfcL3+CzjU0qR1XI4G76IH4z85LEudBw4iLwZEi/BTEyw8BY4TQ7YBRtsggUW3gKRE2HmTBB5ESYiYCwzgfcmPjH0GZ8Fr9lTlNhUUkkvWFpVqVwzH4WAQOLFWa53FPfz3FUomoq8li+kwD5CSk3jr4Z/DI/ZjbWunqJHN58FCorR9DgOB07MeNzMmdDl6MB6T++iz4lhDIETIPEW8ISf9/0nr+URzIdKqlYvnA8jLsd1byyJvJkJizKhJFeDZs6MdZ41D4QFAETkKO4k78Inbp7xt5F8FKPpiRlN8TrsbfCa3QuaBvVS9T6sca00vDC6mejDR5P75ywafhZEXgQe0RAapUUXFgCQU+decPCEX5AIyWLDEQ5mYkIGM+ssFKpCKbawoBqUOX6j+0Wjj4tmVAIq1aBCK6zcDJ6ihbz9uX8bEyc8UzqZQhVci93E94d/PGu3Fyj8Hk6THXVSLTodbei0d6DBUgev2Q3TE1IONarhfOTyggsLM2fC32v/jaKcg+9PfIIrsRtzLqCN8rx/N9a5Vxu+Zt5J9uP9iU+RmKO+TA9mzoRNnvV43r9rxuMq1HsiJo1QLozRzDjGMhMI5sJIq5kZC6S0msaHE/vRZG1Aldm7qIs5SinSSgbvT+xH9hFRWCfVYodvC4uclSlukwsWTnpQ6/OsqFRFJBdBWk2XTPrQeGZcV20FAJiICR6zByJvfGOCsfCUqLAwocfZDTNnerBAjslx9CX7seURV4uR9DjGM5MzXt/l6IDrMR1vi0WDpQ6rnF2G8+BTanrOqMOz4jI5MJGd+fk1qAvQHIwiraVnPcoTHpYiOfwsNQIRYBOsiCkzc1NlTS66UFOoOmsRABREtcibS2aXaaHIFangX9aUx1rKWnjLU/pIFET4dDaIX4x/PKeokHgJXfZ27PHvwDrX6pJMr+TAYZWz84ki51k5FjoNQrgFCXTVW2qLcs3MajmYihgV4AiHKtGLHlf3E/9Ooxoms9M4GjyF48HTCOSCM6ImV+M3MZQagcfkWuCoxcxrAwXFzcQdnI9emvG4hZfQ4+xCj7NrAefCWEg8Zg8sgmXewgIoiN2xzDi6HJ0LMLP5oVIVQ+lhROe4xj4LIi+iRqwu7qQYC0ZJrgY5wsFv9qLV1vzgsYJDyzhi+V8u+lSqYiwzjumHbGZtghWt1uY5rTwrkao5ukErmoqEnChq+o5GKYIPNR+8j5mY4BQcRXufpcTEmeYUpFk1i7SSLmodSV7LIy4nZj1u5a2Qirq7WJoCJVWk5nUZNYv0Y0S0XbA9trD7PrKWx7X4TdxO3p31nMiZsd69Bt9q/jJ2V23TJSq0Cq6VWW5whEO9pRZfqH8NL9Xsg9s8u2bhWvzmgkSLZ87jlzEfSikSShK/GP9khk0wAUGjpR67q7YX3dGOsXh4zR5Y5mhM+yyk1DQGU4PFnZBOIvkohlJDSOrMzJA4EXWW2iLPirFQlKSwAAo7hWtdq2c8FslHMZD+pY1eQk5iIjs9oylem7UZftFbETvoz0K9dfbJpkFDXEnqPokf5X5h61zCQuRF+MTZ4qYckXgzqub4LDJVEJcTyD4mFWy+aFRDSkkjNoewcJkccJRI6HohieTjUDTjwiKpzN1QkCccnIL9qTvHGTWLU+Hzcz7XbG3EyzX7ZmxwzAcKIKMUO3LIWGpEXsTOqq1os7WAe0S496eGFySN7GEetWo+G76IO8mZTWRtghXr3b1os+s7dhmlgV/0664rSCkp9CX7H5vCvFhoVMPNxE2MZsZ1j2ETbGi2smO5XCjZ1bfIm7HSsQLiQ92jo3IcQ6nRB84bU7nALDeoFfZ2eMzuxZzqktJma5nz8ayaw1Q2MOdzepjKTj/w8H8YCy+hVqqMEKWFt6D+MbsiETmGWJHs+3L3RNpcnv5es2fB0/hKgWA+OOfxNB/u79bOlWvvFJywCtYnbjBQSpFWMxhIDc16TuREdDk60GXvMDJDxJXZ4pFR/njNbjRY6mZFF2P5+II75Imc+CBVMpyP4qPJAzMy1zhwaLY2YlfVVtazoszxmb3wmDxzmoo8DYUqGM+MYyg9/PQ/XkBC+RAuR68g+JDBznzgCQ+/6IdfrCryzBgLRckKi8LB5EOLtfHBYykljfFsoVCbopAbPfWQsLALNrTYGkumWGkxaLE2zel+lVRSs5ok6YWC4nr81pzP2QUbGi31RXmfpcbCS6i31M7pXDOVnUYgFyrK+ySVFIbSI3M+5xer4DXP3QhSH6XnCgUAY5lJ5AwKi6yWQzAXQkqZXftTK1U/tWBVg4aoHJth/HAfl8mJJmuDoTQSSums+i9G5eAxuWdsfAHQ7dE/H0ReBAGBRjUcDByddYw5BDt2+LagRvIv6DwYC4/ACaiz1Ol2uAzlw7gQvYicauxaq5eMmsHZ8PlCuwCdaaFW3oouxwpd4oqxNJSssAAAq2DFGtfKB/+tQUMoF8FUbhp5VcZULoDoQ7vIzdZG+MWqinbUeRhCCOyCFd2O2buqSSWJO8l+w4s3oODicz5yedbjJmJCrVT92I7o5QZPeFSZfWi0zhZKk9lpjGUmHlso/KxQShHNx3A7MTun38bbUGepgX0ZCOPR9DjicsLQ7m4wF8J4ZmrOG1aTtf6pdVaU0semC1p4yVDkiN5zZruV6Hv6HzPKkkKTx5mP8Ry/4DGC+xGL0UzBXvbh418gPNrtLdjq3bDAs2AsFm22Ft3XorSaxrXYdfSl+hZc8D5KXsvjeuwGToVPIyLPbeH9LLhMTqxxrn76HzJKhpJegVt4CZ2ODkgz0qFiGEtPICJHMZmdnlEA2mFrnTNHvpLhCI8dvs2zHpepgpH0OAaSs9M85svd5ACG0qOzHneY7OhxdlfUToLX7MaqOVxU0moGfcn+Gf1S9JBRs+hLDsw5TqO1Dk3WhiLXB5VmKkRcSeBuakC38NWohtHMOIbnOC55wqPV1gwb/3SB9rhUEa4ITSb7kgOYyhUvHZFROlBQROUYso/sBDsE22MbNhYLkTdDoxo+mTyI8CM9V5yCA89X74bTVBmGGgygxdYCv1j1VIe7xzGRncThwFFMZqaKPLPHk1NzuBG/iU+nPsOQgcwJM2dCm60Vtaxwu6woaWHBEx7VYhWarA0PHovm4xjLTGI6G5xxotgFG5qtDctit/dhOBD0OLvRaKmb9dx0LoCTobNzpoo8Kzk1jw8m98/Kh+fAoVbyz4goVQIOkx3djhVzum3diN/Bzfgd3WHl+3aVx4KnZjkimYgJHfZWNFVIWtmzcCp0DjE5rqtbcUSO4Wa8D4H87PS0OqkGDZY6mJ9iv0oIeWyKgawpM0wh5ktWy+GjqQMV05GeMZNC/6TxWbbeixExlzgRtxN3cT5yeUYPF4EI6HGtRK+rZ0Hfn7G4OAQ72m3tup0u81oe12LXsH/6M4xnJhY8cpGQEzgbOY/3Jz7E7cQdQ854DsGBbb5tFbV5uRwoaWEBFARDj/OX/uJZLYupXAADqSFM5X5ZX9FkaUCNVL3sDkBCCJwmB16o2TNrRyOjZnE5dg3nIhd1WSAqVMWhwHFcjd2YdSmyCVZscK+tGEeo+/CER4u1Ces9a2btZkfkKI6HTqM/NThvq1RKCzuchwLHMThHMV2dpQY9jm7YTctHGN9NDuJ48Awy2vzy0nNqDtdiN3E5dm3OhXuvaxX8ou+pvUA4cHCa7HP2RIgrCUxmA7pEj0JVHJg6guuxm/N+LaP0SStpnAiexUBqeNaiqdPRXpR+Ik9Coxr2Tx1C4hFjALfJiZdq9kHixce8klGurHX3ospA8XJCSeJU6DR+Mf4+LkevIm1gs/Fx5NQc+hJ38eHkJ3hv4gPcTtyBCv3OfyYioNvRjS77iiLOkrEYlLzBtZW3YoW9DRInPmgoNpIeQyQfnbET32prgl/0LdU0lxSBCNjkXodzzsu4Fp+5mJnOBfHJ1EGYOTM2uHsLnbqfgbyWx/HgGXww+ems4lae8Gi3tWC7b1NFuo54TC5sdK/D7UT/rFSb24l+fDT52YPv4FmKeymliMgxfDJ5EMdDp2f4zQOAlbdgrasHnY72Bfg+S7N4Gyik6x2YPgy7YMM+/w6Yuac3BpQ1GbcSd3EwcGxO17NqsQo9zm44nqW3CikI5DpL7azfOaWkcDc5gKlsALWWZ3c9y6gZHAmewoeTnxWlvolROqiaivHsJM5GLuJo4NSsNCQrb0GXvWPBhcWN+B30pfpnRSu2eDegw9a6oO/NWBoaLQ3otK/AZHZyTrOJZyGhJHE2cg7jmXF0O7uwwt6BFmsLvGaP7mNWoxqSShKDqSH0Je/iVuI2htMjSKvGhYvb7Mbz1Xufec3CKB1KXlgIHI9qqZAOdSfZDwCYygYQIKEHSya7YEOTtaEku+IuBoQQeM0evFH3EqayAQQfSg9RqYah1Ah+OvYhJrPT2OxZjzqpBvxjGoepVMVIehwnQ2dxKnwO09nZtQBVZi9eqX0eVRUq5AROwAp7G3ZXbcN747EZlqEylXEpeg0pJYOdVVuw3rUGbrNrzrqIhwt4jwZP4lL02qxiYQ4cuuwd2OHbvCzzokP5CN6f+ATBXAi7/dvRaKl77HeZUJK4EL2CQ9PHcCc5MCvKwRMOmzzr0G5veWpjPKBQXyFyIlY7u2cJC5VquJXow4HAUbxcs++pmxYqVTGQGsaJ0BmcDp1HOD+75wujNNEoRSwfn+Wip1ENMlWQUTIIyzFMZqYwnB7FYHoEcTkx6/jb7FmPOkvNrN4WxeZ2sm9WBLpK9OLlmn3PdNwzyg+BE7Ddtw034jcxkpldV/as5LU8BtNDGM9O4Er0KqolP6rMVagSq+C5Z3VuE2yQOAlmzgye8OAJBwoKlarIaXlklDTiSgLhfBjT2QCmslOYygUQyAWKIigAwMyZsadqN9pt7UUZj7G4lLywAAqe9CsdnQ+EhUzlGRuxDZa6wmJ5maVBPQxPeKxydOKNupfw7ugvkHroBFeoiuH0CKJyDNdit9Bsa0CjpR5ukwtW3gKKgp9/VI5hKDWK0cw4BlPDc+aY23kbXq19AWuclVVb8Sh2wYat3o0I5kI4HDjxIFoGFPpQXI/fQiAXwvnIZbRYm1BvqYFDcMDCS5CpjJSSQTAXQn9qCGOZcYykx2bsMN6n2dqIF2r2oPkhW+XiUnoRpSqzFzJVkJCT0KBhOhfE/ulD6E8NosnagFZrM5wmxwO72KSSwnQuiL7kAAZTw5jMTs+ZOtVl78AW74Z5OahIvIiNnnU4FjyF+CP9MGJyHEcCJxDOhdHr6kGrrQkec8FiVKUqsloOUTmGicwU+lOD6E8OYTA1/OBYISBY6+7BVHZ2vx1G6SBrMq7Ers/6je4vpvKajLSaRlxOIqfN3WysXqrFvupdsPG2p0bdjPJoJIwnPJ6v3o1aqWZB35extDRbm7DZuwnhyfCM+7se8loe49kJjGcnIBABVsEKG2+FxFsgcmaYOBMEwoOAA0cIKABKNShURV7LI6tmkVJTSMhJZLXiNgElIFjl6MZe/x7WNb5MKYtfzS5Y0WFvhciJc17YW6yNFdOkTS+EEEi8hJ2+LciqObw/8cmMiw9FYaEUk+PoS/bDYbJD4iSYOAEUgKLJyGhZxPMJ5Onc9RgWTsJb9a9gd9U2mPnZvR4qCUII/KIPL9XsQ07L42To7IwbOgXFdC6A6VwANxN34BDsMHNmmIgAFRpkTUb6XnftxxWvNVrq8UbdS1jjWrWsLqBVog/r3KtxcPrYA9ekjJrFtfgt3En2w21yQeREmO59Jzktj5SSLtjTPua7rLfU4vnqPWizNc9rg4EjHJqtDdhZtQ0fTx6YJViicgynwxcezMvCS+AJDwoKhSrIqjkklCSi+dgM8QkAq13d+FrjOzgwfZQJixJGg4ZgPoygzihTjejHFxtev5caufibW02WBuyt2rHggoaxtJg4E/ZU7cKdZB9uxG/Ou87vcShUQVyOI16kBrBGabQ04EsNX1hWjY4rjbJYzfAcD/89d6i+e1GL+9j5QoO25ZoG9TCEEDhMDjxfvQtmzoQPJz9DaI6bZVbLIZube+ftcTgEO77a+Da2+zYvm++aIxzqLbV4q+4VSJyIY6HTc/Y9SCnpeTlvceDQamvGO/WvotfV89RGbpWGQlWsca2C1+zBj0Z/PqPxYF6T523pWytV47XaF7DB0zurE/LTICCwCTY859+FUD6MM+ELs/5GpoU5zWdea109+Gbzl9FkqccqZxcOTB+Z17wYpQ8HDj3OLrxUsw+97p45G2suNAQEb9S9aKjnCqN88Jq9eLvuTYRzYUxkJxe9N8VC4za58Y3mr6HF1rLUU2EYoCyEBQGBx+xCp719lrCos9Si3lK7rNOgHoYjBC6TE/uqd6JK9GL/1GFcj98yZPm20tGJt+tfxUpHJ6yCpYizLX14whfERf2rqJVqcGD6CEYz47ov6Bbegs2e9XipZi9arI3LsjAtraQhEB5bvBtg5S348dj7GEoNQ5vnd0pA0G5vwWu1L2C9u1e3HSNPODRYavGF+tdhJiacCp+bM23tWRAIj+f8u/Fy7T40WhpAALTbWmaYTzDKGzNnQou1CZu969Hr6kG9VAszZ1qSiMEqRyc2eHoX/X0ZSwMhBCvsHfhCw9v4q+EfICbHlnpKRaPK7MO3mr+BlY6VRe7lxFhsykJYAAU/4w57C8yceUZPhSZrPepZ85QZEEJg463Y4OlFg6UOV2M3cSx0CoOp4WdeMHHg0GFvxe6q7Vjt6kaN6F9W6ToPwxEOPrMHe/07sMLehrORiw8K259VsFk4Cb3uHuz0bcEKexvcZvey6RD/KGk1A5VqsPAS1rlXo0aqxvHgaRwOnpjltPM4fGYvtvs2YbtvMxot9YYtNgVOQIu1CV9pfBvt9hYcCZzEUHr0mQUkT3h0OTrwQvVu9Di64Ta77+UmU9gFG1psTawLd5khEB4iL0LiRLhMTtRI1ai31KLN1oJayf8gNW6pFkE84fF2/Wuw8laWBrWMEDgBG9zrQQF8b+j7s2yHy5EGSwO+1fx1dDu6DDcmZSw9hOoxajfIVDYwq7GQ1+yBXXh84RulFBk1i2A+DPqQXafDZIfL5HriIk3RlFldujnCoVaqfqLNmqzJiMrxOT2fq0RvUS7oaSWDcD4yK19S4kW4TW6IBmsZNEqR03KI5mMYy0zidrIPg6lhTGcDiCtJ5NR8oT6DE+E2O1Et+tFqa0a3YwVqJD/cJidETlywG1cwF0JaycxYwBFC4BDsJZljqVENKSWNqBzHYGoItxN3MZIZQyAXQkpJI6/JEIgACy/Ca/aizlKDDnsbuuzt8Jo9hb4JC2BHqVIV09ngrEaGPOHhMjmXJH3tduIufjjyU1yL35rxuMRL+Ocrfxddjg4AhXM7paQRkaO4mbiDG/E7GEuPI5SPIKvlQEFh4SR4zG40WurQ7VyBTnsH/KIPNsFWVIGmUQ1ZNYdwPoLB9AhuxfswlB5BKB9BWklDpjI4cJB4CU6TA9ViFVqsTVjp7EStVA2P2QUTmbl7rVIVwVx4xjVP4iX4Rd+8FqUZNYNwLgqFKjMeJ4RDk6W+KOdoKFcoDH30tmAX7PCa3c9kBxyT43OmBvpEL2wLeM0UeREek+uJUUBKKUYz48/UuJAQ8qB4VSACTJwJZs4EiRPBE/6ZPodGKaJyFAl5pjGAyIuoMnufuFmTVQvmADl17kgXIaRwDyP6oyUZNYtoPjbrumEVrPCY3MxlqoTJ3Wt8973hv0ZwnumjpQIBwVbvZrxW+yqarU3PfF4xSpslERaMxYfSX9rF5bU8FKpCoyo0SkFAQAgBTzgIRICZM0HkRXDg2En+GCilkKmMnJqHTGUomgoNGiilIISAAwFPeAicAJEzw8yZl11493HCwkRM+Bc9/wjdjpmNjwr2vHlktTxkTYZK1XuCk4KAA094mDgBIifCzJkW9Pss/L4Kcmpuxu9bsEEgIGDnC4PBWFpkTcZEdhI/HPkRrsSuLvV05oXP7MWrta9gs2cjPGbPg3UIo/xZnrktyxByb9dN4ATYoC8XnfFLCCEwk4JgYBQHQghEXiyJupPC71vYoWYwGIxSxMSZ0GhpwG+1/yYuRi/i/fGPMJWbWuppPRELb8FO33Y8V70PNWL1MzVGZZQXTFgwGAwGg8FglCEc4eAUHNjl24le1xqcDp3B0eBxQ430FgKPyYPN3k3YXbUTtVLNA0FBSrDXEsMYTFgwGAwGg8FglCmFVGYeHpMHL9e+hD3+PehP9eN0+Cxuxm8inI9AoxrovX8WdC73/yEFK+8Vtg5s8mxEj3MlnCbnAwdPFqWoXJiwYDAYDAaDwShjCAhAAB48rLwFa5yrsca5Gjkth9H0KG4l76A/OYDR9CjiSgIa1R7UBT7456H/P/d73H8n8iDaUKgp5MARDiInokaqxgr7CnTZV6DN3gqn8MseK0xMLA+YsGAwGAwGg8GoEB5ewEu8hBWOFVhxzyxD0RTE5Bimc0EEcgGE82HE5RgSShJJJYWMmoGs5aFo6j2TFw0c4SBwAkz33NHsgg12wQ6HyQGPyY1qsRo1Ug2qRN+8m5QyKg8mLBgMBoPBYDCWAQInwCf64BN9WIXupZ4OowJZXv6XDAaDwWAwGAwGY0FgwoLBYDAYDAaDwWAYhgkLBoPBYDAYDAaDYRgmLBgMBoPBYDAYDIZhmLBgMBgMBoPBYDAYhmHCgsFgMBgMBoPBYBiGCQsGg8FgMBgMBoNhGCYsGAwGg8FgMBgMhmFYgzwGg7EgeM1u7PRtRYe9bcbjPOHhNXuWaFYMBoPBYDAWCkIppUs9CQaDwWAwGAwGg1HesIgFg8GoKBRNQUpJIaEkkXzo35yWh0KVwr+aApWqICAwcSYIRIDACTBzZth4KxwmBxyCAw6TA3beBoFjl0oG42EopchqWSTkBJJK8t75lkJGzUDW5BnnGgUFT/h75xoPgZhg4SXYTfbCeSY44DQ5IHESCCFL/dEYDIYB2N2SwWCUNbImI5KPYCo3jcnsFALZAGJyHGk1jYyaefC/slZY6KhUhUpVaFQFAQee8BA4vvC/9xY8Vt4Kq2CFjbfCZXKhRqpBrVSDWqkWLpOTCQ3GsoNSipSSwlRuGlPZKUzlphHKhZG6JybSagYZNY2cloOiqQ/OM5WqoKDgCAeBCOBJ4VwTeRFW3lI413grbIIVVaIf9VIt6iy18It+SLy01B+bwWDMk2WXCjWZncIHEx9CW14fu2gInIBVjm5s821d6qnMmxOhk7gZvwWVaks9lQWHAGi0NuLV2peXeioLgqwpCOQCuJu8i8HUEAK5AKJyHDE5hoSSgErVor2XQAQ4BAfcZhfcJjdqpRp02Nuxwt4Bl8kFjpSnB4ZGNVyKXsbV2HXktJyhsWqlGuys2lH2tTOUUoxnJ3AkcBRJJWVoLJ5weLX2FdRb6oo0u6Uho2bQnxzAnWQfxjJjiMoxxOQY4nIcGTVb1Pey8BZ4TG64zW54zR40W5vR5ehEo6UBJs5U1PdaKvJaHrcTd3AydFrX65usjdhTtQtWwVrkmS0MWTWLU+Ez6Ev0oVirLodgx3r3OnQ7u4o0IqOYLLttt7gcx5HAMWio/MXlQmDmzBCJuSyFxfX4TRwLHi/qorOUWevqrShhQUGRlJO4lbiNW4nbGM2MIZALIpqPQqbygr2vQhVE5AgicgQAIHIiLkUvo0aqRqutDaudq9Bia4aZMy/YHBYCAgK7YMdoZgS3EndADdz23SY3OMLh5ZoXy3oBGJNjOBI4is+mP0deyxsaa5N7A2xlsvh7FAqKkfQIrsdu4G5qANPZaQRyQaRUY2LraWTUDDJqBuPZCRAQXDVdx9nIOTRI9eh2dKHb2V324lXVVIxlxnAkeFTX69e6erHVuwVWlMex1Ze8i4PTh9CfGijamFXmKtRKtUxYlCjLTlgwli9JOYllFqCrCCilSCopXIldwcXoJQynRxDORwzvsuslp+Uwnp3ARHYSd5J3cSFyEV2OFdjq3YI2W2vZpEkRQtBqa8Fe/15E5Rgms1O6x4rJMZwKnUadVIsNnvXFm+QiklVzuBq/juOhk4ZFRa1Ug3ca3oZTcBZpdouDRimG0kM4Fz6PW8nbmMpOIy7HDYlOvVBQROUoonIUA8lBXIvfQFOkAevc67DW1QuP2b3oc2LMj5gcx8XoJYxmxpZ6KoxFpDzugAxGEUgpqSW5QTL0k1EzuBi5hFPhsxjNjCCSj0KhylJPC8C9CMq9wvCp3CRuxG9hpbMLe/170GhpKIsUKRNnwnr3OkxkJvB54BCSSlLXOBQUY5kxHAueQLVUjQZLfZFnurBoVMNYZgyfTu5HTI4ZGkvkRHyp4YtosjYWaXaLw3B65F666G1MZieRUTMlc72UqYzp3DRC+RAGU0O4ELmILd5NWOteC4dgX+rpMeaAguJm/Bauxq4ZFuqM8oIJC8ayIaWmS+ZGyXgyKlUxlh7HJ1P7cT1+A1E5WtIpbBk1i5HMCAK5AG4nbmOPfzee8++DQISSd7mxCVY8V70XE9lJXIxe0i3cZKrgevwGaoM1eKPutbLJAQeAqBzDp1OfYTg9Ynis12pfwVrXGnDgSv63BwobLqfDZ3A8eBKjmbGSEhSPolIVoXwYMTmGkfQIbiZu4Tn/PrTZWstCyC8nprMBXIpexnQusNRTYSwyTFgwlgUq1ZBR00s9DcZToJQip+VxOHAEhwKHMZ0LlNVuV1bLYig9gsjY+7gVv4MvNr6DRkvDUk/rqfjMPrxW+woCuSCG0kO6x0mpKZwJn0WdpQ47fNvBlcHCOqNmcDp8BucjFwzX3m1wr8ce/25YeEvJiwqNUtxN3sVn05/jRvwm4nK8bGoPFaoimA/hVOgMRtKj2FO1C1u9W+AwOZZ6agwUBOCN+A1ci18r6Q0hxsLAhAVjWZBRM1DYBa6koZQiKsfw/eG/xrX4Dd1pOaVAXInjQvQixjPjeLv+Teyo2r7UU3oihBC02VrxUs3z+PHYzxDJR3SPNZ0L4EToJGqlanTYO4o4y+KjUhWDqWF8NPGx4ZqdarEab9W/Aa/ZW/KiIq/mcSp8Gp9Nf47RzBhkbeHMDxaSnJbDUGoYwVwIw+mRinDhqgRG06O4GL2EmBxf6qkwlgAmLBjLgpSSAl0GNrPlzFhmHH828BcYSg+VTB2FERSqYCw7jh+M/AjTuQDeqHutpB2TBE7ANu9WDKdGcCR4DFlNn5WoBg0347dwQjoFn7kKbrOryDMtDpRSxOU4fjz2E0TkqKGxzJwZX2r4ApqtTeBQ2qIiLidwcPoQPg8cQjQfLZsoxePQoCGhJHA8dBLhfATv1L+FDns7S41aInJqDtfjN3AjfqtkU+oYCws78xjLgqSShMYuciXL5ehl/Ic7f4j+VH9FiIqHicgRfDz5Cf5y6LtIyKUdhRF5EW83vIk2ews4A7cHmco4FT6D89ELULTS/D3zWh4fTX6CvsRdw2O9UvMS1rh6YCKmko5WTGWn8ZOxn+KDyY8QzofLXlQ8TF7L41r8Ov5i6Du4GL1ctlGYcmcwPYSzkfO6NyYY5Q8TFoxlQSFiwYRFqUEpxZnwOfy3gT/HdG66Yne4UmoaJ0On8eeDf4FoPlrSx6JTcOLrjV+FT/QaGicux3E4cAQ3E7dK6vNSSqFSFVdj17F/6oDhxfVa11rsrtoFh+AoWVFBKcVEZhI/G/sFDgWOIKNmlnpKC4JKVYymx/Cdoe/hQvQi8lq+pI69SiepJHE1dg39yeL1rGCUH0xYMJYFCSVZUbtzlYBKVZyOnMV3Br9n2OKzHMhreVyKXsFfDn0P4XykZBc8hXqLNrxd/ybsgs3QWAOpQRwNHsdkdqqkPm8oF8J3hr5rODpWK9XgrbrXUSNVl6yo0CjFRHYSPx9/D8dDJyq+mJaCIpwP47tD38eFyCUmLhYJSinuJvtxMnSK3WuXOazGgrEsSCqsOV4poVIVZ8Ln8P3hHyCmLIyoICDgCQ+e8OAI98D+s/A4B4EToGgKVKqBgoJSDRo0aFSDSjWoVC16BEWmMi5FL4MA+GbzN1Bl9pXkgpQQgr3+PQVhEDhuqLP5mfBZ1Et1eLHmeVgFK8gS1yDktTy+O/x9w3UVVt6Kt+vfQqu9dK1ONaphMjuF98bfx/HQiQV7Hw4cBI4Hh3vn2r3zjCMcBMKDAlA0FRQatPvn2kPn2UIsRGNyDN8d+h4IIVjnWgszV9ppauUMpRTBfAjnIheYvSyDCQu9LPXN0QiVmm7yJBKKMSvFpfi9K/V30qiG6/Eb+NHojxE1uLh7FA4cRF6EyJnhNnvQZmtFk6UBfrEKVWIVXCYXRF4EDx6EEFBKoVAFWTWLqBxDMB9CIDuNkcwohlLDiMox5NQc8lq+aIsfhSq4FL0CE2fGN5q+BrfJVZILHgKCrzV+BaPpcfQl+3QfjwpVcChwBHWWWmxwr1/SzuQqVfF54BAuR68YGkcgAp6v3oc1ztUQOXORZldcKKWI5CM4MP05ji2AqDAREyRehJW3ot5SjzZbK2qlalSJVfCYvbDxVpg40wPRpVIVsiYjqaQQzocRzAUxmZ1Cf2oAE5kJZLUccmrOkIh9lLiSwHcH/wpiuxmrnT0PzntGcVGpirvJuzgbPrfUU2GUAExYzBOJk+A1eyHypXkzeRoa1RDJRxFXlpcNXEJO6nKF4gkPj8m9JP7o4XwEcTleUQKD0kKH5p+O/QzBXLBo45qICXbBhnpLPda6etHrWoMaqfqpi1hCCEzEBBNngsPkmNEtOa/lMZmZxJXYNVyJXcVkdhJJJVWUhY9MZVyOXoHX7MFbdW+UbDM5m2DDr7Z8E//x9h8iLOu3oA3mgzgUOIIqcxVabM1LssNPKUV/cgC/GHvf0DnFgcMa12rs8G0racertJrG6fBZHAocLtq4BARW3gq32YUuRyc2ujei3d72TClzPOHB8zwkXkKV6EOXo/PBc0k5iTvJPpyNnMedxB0klCTSReo7FFNi+OHIu/itdiearc1lvSlYilBKMZmdwsnQaaTU1FJPh1ECMGExT9rsrfh641fRbm9b6qnoIqWk8O7oT/HZ9IGlnsqiktDpCuUyufBO/dvYV71nAWb1ZN4d/Qn2T32GdAUVWoblCH42/h6GUiNFEUwCEeA2udDl6MKuqh1YYV8BiReLMNOChWizrRnNtma8WPM8biVu41jwBPqSdxGTY4bz81NqCqfCZ+Aze7G7ahfEIs272LTZWvFm/Rv44ciPDPV6uBq7hkZLA9xmF9wm96LvHEflGH4w8iPDi586Sx1erH4eDSXc+FCmMq7EruGjyY+RL5I7kpW3okaqxnbvNmzzbYXH7C7KuABgN9mxwbMe693rEMqHcCx4AqfDZxHOh4py/RvNjOInYz/HrzZ/C36xikUtikhOy+F28jauxK4u9VQYJQITFoxlQUJOQNMRsTBz5pJd8JUbGTWLz6YO4HrsRlF2/e2CDV32Tuzx78Yq5ypYeKkIs5wbiZewzr0W3Y4uXI1dw5HgMdxJ9CGtpgzJo2AuiMOBo/CZfeh1rwFP+KLNuZjs8+9Ff7IfJwwUZlJQHA4eRb2lHlu9W4omAJ+FrJrFB5MfYjA1aEjQOk1OvFC9D12OzpKtq1CpiqHUMD6Y+BDRIpgiEBBUi9XY7tuK56v3wWP2FGGWj3kvQlAlVuHt+jex3bcNhwKHcSZ8DsFc0HAq4sXoJdSI1fhCw9uw8lYmLoqARjWMZyZwLHhC10YLAamoiDyjABMWjIpHoxpSakrXBczMmUo2h7qc0KiGq7FrOB+5aHjHmAOHKrEK23xbsbdqF6ql6iLN8ulIvITN3k1otjbjUOAQTofPIpgLGVr0DKWHcSR4FNWSH3WWupJM1RAIjy81fhHj2QkMpAZ1j5NSUvhs6nNUi9XodHQsipBSqYqL0Us4ETxpSNCKnIht3i1Y714PaQFFrBHuN/07GjyOofSw4fHMnBkdtna8Ufcael1rFm0xzhEONVI1vtjwDjrtK/Dx5KfoTw0Y7o6+f/oA2u1t2OrdAqC8ayVLgbSawZXYVdxN9ut6vdfsuRf9rWynsuVGaW65MBhFJKNmkdfyul7LIhbFIZAL4HjwBKZz04bG4QmPJmsj3q5/A2/VvbGoouJhqiU/vtDwDt6sfwON1gZDC2QKipuJ2zgdPouMUpppb4QQeM0efLnhi/CYjO1YD6YHcSR4FKF8eFGc2kbTo/hg4iMkFf2Clic8uh1d2OHbjirRV8TZFReZyrgRv4mToVOGx7JwEja5N+Lb7X97UUXFw5g5M9a51+LXWn4Fmz0bYeWN1SKpVMXPx99DIBcA2yg3RqFnyCiOBY/r2rRzCA5s9GyAxeBvyig9mLBgVDwJJQ5VRxoUcE9YcExYGCGrZnEydBp9ybuGPPR5wqPF2ow36l7HDt+ORU2lmQszZ8beqt14q+4NNFubDImLpJLE+cgF3EzcKtk+A/cX1y/XvgCJM7Zjfyp0Guci55HRMguaChHNx/Dh5CeYyE4aep86qRZ7/bvRamsp4uyKy31r2U+nPjPc9djCW7Ddtx1fb/oq/OalrUngCIcGSz2+0PAOtvu2wsYb660ylhnHJ5P7i+o+tdyglCKpJHEqfAZTOjaLCAi2eDeh0WJsU4ZRmjBhwah49NZXAIXFo8SEhSEGUoO4FL1syImMgKBOqsUrNS9hi3cTTEtoWfowHOGw1bcFr9e+hlqpxlBqxUh6FGfD5xHMhYo4w+Ji5szYXbULmzwbwBm4fchUxmdTB3An0QdVWxghldfyOB46gauxa7ojlgDgNrmw07ejYFdawougvJbHqdBp9KeMdT02ERO2ejfjnYa34DEvfpH9XBBCUC358Vrtq9ji3WT4mnwsdAI347eKNLvlh0pVDCQHcSZ8Rtfrq8VqbPNuhciLrMaiAmHCglHxxJUENJ27wCJnLtl86nIgraRxMXoZY5lxQ+N4zR4859+LTd6NJbe4IyDY7N2Il6pfgNvk1j2OhkJ/jxvxm5CL5ORTbAghcAgOvFL7MjoMOuMFckF8Mrkf07mAbuH/OCiluBG/iSPBY0goCd3jSJyI9e512OLdXLKWwMAvoxXHQycNjUNA0Oteg9dqXym5/iqFInI/Xqh+HmtcayAQ/ZsLWTWLjyY/KZql7XKCUoqYHMehwGEklOS8Xy8QATt829BgqYdGNda4tgJhwoJR8cTlhIFUKJEJCwP0pwZxO3HbUGqGhbdgo2cDdlbtgLlEC+l5wmNX1U5s9201NMeIHMG1+LVCDniJwhEO9ZY6vFL7MqrMxuoNrsWv43DgCLJqtqgLjPHsBD6b/hzTWf01PTzh0GHvwO6qnaiW/EWb20KgaApOBE8inA8bGqfR2ohXal5CtVhdkq5XhBA0WhvwfPU+NFubdI9DQdGXvIsrUWaROl8UquB6/DquxK7pen2LrRnr3OtgE+yQNZlFLCqQ0rtyMBhFJi7r77ot8qzGQi8pJYVr8WsYNxCtuF9Xsde/B7ZnaMK1lIi8iBern0ebrRWcgZSoW4k7uJ3oM5S+s9CYOTN6nKuw17/HUL0FBcWR4FFcjF4qWm1JUkniSOAo+hJ3DfUaqRFrsKdqF9pspd2ziFKKydwUToVPGxrHyluxr2oPWqzNS9od/WnwhEe7rQ3bfdvgMulvUChrMg5OH0ZSnv+u+3KFUopwPoID0wd11ahYeAk7fNtQa6kBRwhkTWHCogJhwoJR8cTkuK5FC094SJwIniut1JtyYTg9gjuJPmQNWETaBTt2Ve1Ek6Xx6X9cAvglP16rfQUW3qJ7jJgcw9XYNQSyxetMvhDYeBu2+7Zho2eDodqSpJLChxMfYywzbjhqoVIVFyIXcS5ywZCtscvkxDbfVqx195b0IhsofOaToVOIyFFD4/S61mCtu9fQsbtYWAUr1rnXYrWzR7eI16BhMD2ES7ErRZ5d5aJQBafDZ3RbTnc7umf0HJKpzFKhKhAmLBgVT1yO626OJ/EW5nWuA1lT0J8awFhmTPcYAhHQbmvDBvf6ksr1fhprXGvQ4+oxdNzcTtzBSGakZB2igEJais/sxT7/Hqywdxgaazgzgg8mPkJGzRhaaNxN3sXR4HEEc/pFmciJWO1cjZ2+7SUfJaOUIq2mcUpnEe193CY3tng3wWv2lM255hersM7dC7+oP00tp2ZxInSypKODpQKlFBPZSRwKHNYVZXCbXNji3QS/6H9wbWSpUJUJExaMiieu6ItYiJy5LHbvSpFgPojB1BDSqv6+DDbBhl1VO+Aw2Ys4s4XHzJnwcs2LhlLoYkoMd5P9iMv6nbQWA4ET0GprwXP+vfAZrLc4H72Aw4Ejul8fzAVxNHgcg6lB3amPHDg0W5vwfPU++Eu8ruI+NxO3ETLoJLbWtQattlaYOFORZrXw8IRHp30FVjq7dTuUqdAwlhkz7KRV6VBQKFTBgemDCOgQ7QTAWncvuuydMxrOMmFRmTBhwahocloOaSWts+u2yISFTkZSIxhK6e/8yxMezZYmrHb2FHFWi0e7rR0rnd2GxrgRv4UpA8XHi4XES+h1r8Guqu2GxFRey2P/9AHcTt6Z92tzag5nwmdxOXrFUOqdT/Th+ern0G5rK5tI5fHgCUOLM5fJhdWu1fAYcDRbKjxmD7od3YaaFqaUNM6GzxVxVhUIBfqSd3E6pC8yVivVYr17Hbxm74zHWSpUZcKEBaOiicsJ3Y2QRF6ElQmLeZNS0hhKDyOU17+LKnJmrPesK2mLzychEB57qnYZGmMyO4nh9AiyqrFmZ4uBQ3Bgm3cb1rvXGlqOB3Mh/HzsPcTk2DO/hlKK6/EbOBk6jeg8XvcodsGG7d6tWO9eV/J1FfcJ5AK4k+wzNEa7rQ2Nlvqy+cwPwxEO7fY2NFubdY+R1/K4negzlD5X6ShUwUeTH+uqW+IJj3Xuteiwdcw6xljxdmXChAWjoonJMd156oVUqPJc2C4lwVwQo5kxQ448DsGBDe71xZvUEtDt6EKNWKP79TKV0ZfsQ9RgUe5iwBEOtVINdht0UaKguJ28g48mP37muqjRzBiOBU9gNDOme5FiIiasdHTjuep9sJWRmL0Wv4GMgV4MAhHQ7ehClVhVxFktLlXmKrTaWmDVea2moIjKUdxK3C7yzCqHC9GLuBnX9/20WFvQ6+qF0+SY9ZxMWSpUJcKEBaOiictxKDo7+4qcCKvAIhbzJZALYiIzqfv1AuHR6VgBj9ldvEktMoQQWHgLNnjWGRpnIDWEaF7/LvxiInACOh2d2F21Ex6TR/c4eS2Pk6EzOPMM6SkJOYnT4TO4Fr+uW8gSENRKtXi97jX4HknVKHWuxa5DM5BKUiNWo9HSUNaW2qZ7dT41UrXuMTJqhgmLx5BS0vho4hNdvYhETsR6dy/aba1z9kWRNZYKVYkwYcGoaAoRC30LjkIqVPnsXpYCiqYgmAsYSoMSiAlrXKtLskHXfOAIh3VuY8IilA8hkAuUbCfuR5F4ERs9G7HNtwUmor8QOJqP4KPJjzGemXjs36iaisuxKzgZOm2og7JTcOD1ulfRam0tG0ckoNA9+m6y39COb6O1EVWir6w+91w0WhpQLeoXFnktj9HMGOKy/i7tlcrh4FGM6nT367SvwBrXmsfWKrLi7cqkvO/cDMZTiOSjUHSmQkmcWLY5/ktFTI5hIjtpKA3KzJmw0rGyiLNaGggIGiz18Jr1796rVMVQehhJpTyaeBEQuExO7PTtwBrXat3jaKAYSY/iF+PvI6fOXYzdnxrA0eAxQ13KRU7Ezqod2OTZAKHM+tX0pwYMCSoCoNHaAE+ZRWnmwmlyolaqgWQg8pKQExhKDxVxVuVPIBfAoelDyOkwRHAKDqxz96LZ2vRY4cpSoSoTJiwYFU1Ujupa5BIQSLxk6Ea1HAnnI5jIPn6X+WkQEDRZm+AyOYs4q6WBEAKRM6Pb0WVonIHUIBJltJPKEQ4NlnrsrtqFZmuT7nFkKuNa/Bo+nz4067lQLoST4VO4nbije2HCgUOHvR1v1L0GidffPXypuBm/ZUjAu80eVIvVM+w/yxWe8Giw1MNjQMSnlDT6EneLOKvy55PJ/QjqtDLudnZjrbv3iRbGiqawVKgKhAkLRkUTyUehaPO/+Zo5M2yCrezTcRabmBzXfSMCCovSNvvc+bjlCE94tNvaDY0xlhlHUk2V1c6ewAnoda3Bdu82OIXZRZvPSlxO4Gjw2IzC0byWx6XoZZwMnjK4sHbhW83fgMPA/JaSwdSQrsaf96ky++Axu8s+Deo+frEaLpNL9+szagYjmdGyOs8WkjuJPpyPXtTlqlgt+rHOtRb+p6SnsVSoyqQy7t4MxhzImoykktTVLEvkRNj40u66W2pQSpFUEoaKjTlwaLW2FHFWSwtPeLQYsMIECgueqE6BvJSYORN2+Xdig2c9eKIvzYiCYjw7gQ8nP0JcjoOCoi95FwemDyKpw/ryPiYi4OuNX0WjpaEsF9YqVTGRndDdCBAAfGZvRUQG71Ml+uA08Hk0aIjL8bKKDi4UKlXx8dSniOaj834tAUG3sxvr3L3gn7JBJFNmN1uJMGHBqFhicgx5nUWvEi/CXmYdn5eatJpGOB+BCn01LcC9iIWttXiTWmIICPySH3bBmEidzE6VRT+LhyGEwCU48UL181jp0N8sUKUqbifu4MOJjzGaHsPB6UO6i0mBwm+yz78XW31byjYyNp0NGD4efKIPLkH/Dn+p4RDs8Jg9hkwDMmqmLJpSLiSUUpwNn0Nfok9XRLDJ2ohN7g1PjQTKmgxNZ/0jo7Qpz6sqg/EMhPMR3W46IieVbYrEUpFUUobcoADAylvhM+vvoltqEEJgIgIaLA2GxpnITuqye1xqCCFosTbjueq9aLDU6x4nraZxPHQCfzH4HZwJnzO0y9lub8VXm76iO4pSCoxlxnSbUgCFvh1uk7ssa0seByEEVWYfbAZEfEbNYjKr3yq7EkgpKXw2/fm8mlTeR+TMWO3swRrX6qdGAhXWHK9iYcKCUbFE8hHdXbclXoRDYBGL+ZBWUgjnIobGqJb8ZZma8sGXM+4AACu9SURBVCQ4whkWS1PZKWQf445U6hBCsMmzEdu92wyJ9agcw51kn6H0H6fgxN9u/fWyN2UYz0zobvwJFLqM2wRbxZ1rTpPDkFjKqllMZfW7jJU7GtVwKHgU45kJaDoW/a22Vmzxbn5iwfZ98lQ21IOFUbowYcGoWCIGIhYSL8HOhMW8yGo5JBRj+cnVor9IsykdeMKjSjQmLML5MPJavmx3+HjC47nqfVjrXvNMi46FQOTM+HrTV1AvlWddxcOE8mFDhds2wQ5bBfbocZqcsBgQFjkth4gcLtvzzCiT2SmcCZ/RdR13CHasca5+5lRWhRVuVyxMWDAqlnA+ql9YcBIcrMZiXuS0HFKGfPUJqsSqIs6oNOAIb/hzpZQ08loe5XwfdpoceLnmRbTb2sAt8q2HJzx2Ve3EFu/msutXMRcxOWYocmMXbBXZo8cpOA1FLBSqIKmkDIm2ckXWZBwOHMZUdmrer+XAoc3WNq+6JZkqoMvwe14OMGHBqEgopQjnw7pSoThwsArWx3YLZcyGgiKv5ZFW9AsLAPBWQLOuR+HBwWPABhMoONYklaSh9JdSoM3Whn3+PfCLfhAsXtRgha0Db9a9DrHMU6CAwrkWk+OGFr9WvjKvb3bBZvg3zms5ZJRMkWZUHtx3W7sSu460Ov/P7jG7sdGzHrVSzTO/RqNqOe+TMJ4AExaMikSmMuJKXNdCTOJFuEzORV34lDuUUmTVnOEC40qsayGEwFqEzxWXE4b6NpQK27xbsdW7GdZFSsXxi358qfEL8Jg9ZZ8CBQCqpiJlsK+JmTfDXAGN8R5F4iXDqXZ5TUaiTDrdF4u0ksbx4AlM5+bviCUQAe32dmzybJzX6wrlFUxaVCJMWDAqkkg+ipymr9hV5CRDfujLEVmTDUcrAFRkXQsBgZWXDKf/JJRE2UcsgELzvBdrXkCPa5Uha9BnwcZb8VrtK2i1tZa1C9TDJJQEVIM9TUROrEhhYebMho8pWZORWkbCQqMarsSu4nbyTiHdcp5UiVWFRpjsnsm4BxMWjIoknA8jr87/Ignci1hUkL/7YqBQxXC0ggCGrCJLFUIIeCIYtvZMKamKEBZAIXXi1dpX0GRtXLB6C4EI2Obbis2ejYYKekuNlJo2VF8BFBbg5iUqol9IOMJB4kUIRNA9hkIVXelA5Uo4H8HZ8HkEcsF5v1bkRKx0dKHXvXoBZsYoV5iwYFQkoVxId8RC4iW4zUxYzAeVakXoDE0WLT1mseEIMSwsCg2lKid1oNPegReqn1uwc63L0Ynnq5+ruJ1UWZNBDR4HZs60ZO5cC42ZEw1FpzSqQa6AlMNnQdEUXIhexN1U/7w3LQgIaqRq7K7aWRG1S4ziwYQFoyIJ5cPI6QjrAoDEW+A2uYs7oQqHQitK/r+J07/TWMoQFBrlGUGmMqjBnepSY5tvK7b7tkEsclpOnVSLV2peRJ1UW7bdtR9HwabTGBzhFt2Za7EQCA/OQC2NRjUoOvsflRvj2Qlcil5GJD///kMWXsI691p02DsWYGaMcqYyryyMZU8oH0JeZ8TCylsqbpdzodGoVpQ0HSMpDKUNMZzjr9DK61Rr5sx4ueZFrHKuLNpC1yHY8Zx/LzodnRW5Ky8X4TjgwVec4LoPTzgQA8eSBgpFq4yUwyeRVbO4ELmIwdTgvI8nDhzqLfXY5dtZsccRQz/siGBUHDk1j0g+CllHao5ABDgEB0S+8gobFxKNUigGhQUhBFyFFNg+CkGhaNkIsqYYToEpRbxmL/b59xVNBLTaWrDatboijQCAe8eBQWFBCKkIh6y54Ahv6LNRWpzoa6kzkBrEldhVXQ5YFt6CHd5tqLPULsDMGOUOExaMiiMqR5FW07puvhIvwWv2MKvZeUKhQTMoLDhwFfytE8M7e2oFRiwAQKUqJjITRWuWlVRSiMvxItT8lCYqVQ25dBKQe+daZZ5tHDH22TTQijFJeBxxOY6L0UsYSY/M+7U84dFub8UW35YFmBmjEmDCglFxhHIhZFV9DkUSJ8FXgU3aFh5y71/9VOKi+WGMRhsqdSF4OXoFnwcOIV+kvPah1DAOBQ4jkAtUZISnGMdBJZ9rxfjNK/NMK0ApxZ1kH67GriGrI13YylvxvP85uFi6MOMxMGHBqDgC+SAyeoUFL8ErMmExXzhCIBhMY9KoZthGs3QxvgsqEMFQ7ngpMpYZw0eTnyCUCxVtTA0aLkWv4EToFBJKomjjlgomToCRLCZ6/58KFF1A4Tpi5LNx4Cq41gsI5kO4FL2MyezUvF/LEx5rXD1Y7WL2sozHU1l3KQYDQCAbQEanD7mFl+Az+4o8o8qHA2e4hgAo2NZWIrQYwoIzVVRefEpJ4ePJT9GfGii6oMxqWRwJHsO1+A3kVH0mDqWKiRMMRy0qWcRr0Ay5pxU2SSpTWCiagpuJW7gau66rjsQhOPByzUuQeGYvy3g8TFgwKgqVqgjmQ7qatREQ2AQrPGZ38SdW4XCEK0pnY7VCiyYpUKSIRWUIC41qOBw4igvRS7q6/T4L4XwYn0zux1hmvKJy5gViMi4sYGxXv5RRqQrNQKoXAQeeq0wTiYnsJC5GLiGcD8/7tRw47PBtQ6utZQFmxqgkmLBgVBRxOYGEnICmY+fbxJngNXsr0qJyoSFFSh9YqEXmUkMpRV4zVkMgFGGnulS4HLuCo8FjSMgLm6o0mBrEx5OfIibHK2YhXTjPjB0HiqZUrPORoim6rv/3qdSIRVbN4Ub8Jm4mbuqqsakSfXih+vmibCAxKhsmLBgVRSAXQEpN6XqtxEnwi1UVs3hbTHjCGxZkFBQpRd9vV+pQaLrT8+5j5syGGn+VCuOZCXw29Tkms1MLXkSsQcPF6EUcCxzXVahaiki8aPg4yGsyZINCt1TJaTlDESquCNeyUmQ0M4pzkfNI6rzGvlTzAvxiVZFnxahEmLBgVBTTuYDuxanES/CL1UWe0fLAzJlgFayGx9F70ytlKKWQNdlwNMbO28p+tzCtpPHZ9AHcSd5ZtB3zrJbD/ukDuJ24XRGNzxwmh2Hr4ryWK5oLVymhUhU5LW9IWJiIACtv/FpWSiSUJK7FrqM/NaDr9S3WZmz3bSvyrBiVChMWjIpiOjutW1hYeAm1EhMWeuAJDwtnMZxCkNTRrKnUoaBIqxnDu/MOk72sUzQ0SnE0eBznIxd1u7bpJSpH8ePRnyKUD5V9SpTESRA5ydAYOS2PvFp5aYc5NWc4EmPiTLALtiLNaOmhlGIkNYLT4TO6NjcICN6sewMOwVFR5hGMhYMJC0bFIGsygrkg0jpTTqy8FdUsYqELQghEXoSVtxgapxLtQTWq6epu+yhOk6OsIxbX4tdwInQSkXxkSd5/OD2Cn4z9FHmaL+s+Dhzh4DI5wRm4fee0HPIVkhr2MBk1WyRhUTld2yNyFBeiFzGRndD1+nXutehxrmIpwoxnhgkLRsUQyoULRZo6Fg1mzgS/VAUzZ16AmS0PRM4Mm8GdvmL2MygVNGiI6HBheRgOHKxlnAo1lZ3GwenDGEoPL9miXoOGs+HzODR9pOyjFm6Ty1A6VFpJ696AKWWSSkKXI+DDmDkzLAY3SEoFlaoYSg3hdPiMLitvM2fG67WvwiZYWbSC8cwwYcGoGKZy04grcV2vFTkJdVItu3gaQOREQ8KCgmI6FyzijEoDlaoI5YwJC5tgK4jeMjw8s2oWB6cP4Vr8uqHc9xZrM96sex12Xv9uskxl/Gz85xhMDekeoxRwm92GhEVSSSGtpIs4o9IgLieQNZBmJxABdsFW0vcBQp49dhDMhXAyfApROabrvXZV7USTtZFFKxjzggkLRsUwlZ1CXKd9pcRLaLA0FnlGywurYIXH5DY0RiAXKM5kSgiNagjmjUVivGYPzJy57G7wFBSnwqdxJnLWkCuWz+zFizUv4OWal/Bc9R5D30NSSeEvh76LtFK+O/a1Yo2h6FVKSSKlVqCwUOKGhIXImeExe0r6PDMT8zMJH1mT0Z/qx/nwRV3v4zI58UL1c7DwlpIWWozSgwkLRkWgUhUT2UnEZX0RCwsvodHSUORZLS/sgh0+g3aEgWywIpx77nO/4/Z01phgqpGqy67bLaUUN2I3cSRwDAEDkSiJk7DRswG7fDvgNrmwzbcNG9zrDM1tOD2C7w//ddk2zmu0NhoSFkklhaSSNNTvodSgoIjKMUMpXhIvoabE6+wkXgJ5ytKNUoqp7DQOTB9Enuop2AZeqXmZ2a8zdMGEBaMiCOZCCOfD0DD/GyUHDm6TG16zZwFmtnyw8VZUmb2GbkR5msd4dryIs1piaKHpn9HPVCPWQjLoBLSYUEoxnZvGwcBh9CX7dI/DgUOHvR1v178FnvAghKDJ0ojnqvehXqrTPa5KVZwKn8HhwNGyXFzXW+pgJvp7LWjQEM5HKsqFjVKKYC6ku48RAEi8BdVSTRFnVXxE7sl9TCgoMmoGV2JXcDtxR9d7tNhasNW7GRInsWgFY94wYcGoCCazk7rdZkReRIu1iV1ADSJwApwmFxyCQ/cYGtUwVOb57w+jQcNEZtJwD4sayQ+xjCIWGTWDo8HjuBi9ZKhUu0aqxjv1b8Flcj44PwkhWOnoxr7qvYb6DeS0HH4+/h4GUoNlV8wt8RL8UrUhER/OhxDTGeEtRWJyDDE5ZkgoWngJNaK/iLMqPiL/5JRISikmc1M4MH1Q1/gCEfBKzctwm93snsjQBRMWjLKHUorx7ATCOoWFxIlosbUWd1LLFIfJAa/o1f16Cg0D6QoSFlTDUHrY0BgiJ8Jr9sJkYId6MZE1GeejF3AidAo5A5amDsGOvf49WOnsnvWcyIvY6N6ALd7Nhnp7RPNR/HDkR4jKUd1jLBXN1iZD6VDBey56lUIwF0LCwOfhwMEhOOA0OYs4q+Ijco9PhaKUIqWkcDJ4CtM669XWunrR5ehkDokM3TBhwSh7cloOU5kp3WF9ibegxdpU5FktTzwmN2oN5ChrlKI/2Q+lTHPfH0WlKu4m7xoao06qha3EnWruU/i8/TgaOG6oEF8gAla7evBi9fOP/ZtqyY8dvm3osLfr3rnXoGEgNYj3Jj5Y9KZ9Rum0rwBvwBkqmAsikg+XZSrYXEzlpnW7HwH3DTzqDXc1X2hE/vGpUBo0jGbGcDR4XNfYdt6Gvf7dhk04GMub0j6DGIxnYDI7helcUJc/PgcOXrMHVQaLjhkFPGYP6i31upt3UVBMZwP4/7d3p89RnHmewL9PHpVVWfep+0ACCSQBQpxCQION8dk+xtM+ZubFREfsbuw/sxH7biN2X2zMensnutvjbo9vGnPY3PdhDAgjhM6qUqkk1X1kPvuiEON244PMkpQlfh+/cYTNo4dSZVX+nvwdsXysyjtbfpxXcp2HTdQYAJV8Z3cNDOxazHE/mTiNW6nbhtdhYGhyNOH1ptd+Nv2ry7UOQ8HdCNqChn9eQS/gwuxFnJ89j7JeNrzOcutyr4MiGq+7yWgZTOejq2KeRVkvYzI3iWRxzvAaqqiiw7WmeptaIsqPdIfjnGOhlMKR6FFDdSYMDDuC29HmbIUkGH8KSAgFFqSmcXBM5CYQLxi7EVVEGzpdnZY/paoVdlFBnT0Cn81reI0yL+ObhZtV3NXK4OC4nxk1NXVbAEOb2loTk4AzWhbnZy/g/OwFU0PwvLIHrzS8hAZ7/c/+v6IgYou/HzsC20wNNZsvLeBw9AjuZUZqpt7Cb/OhxWFuxsB4bgKzq2Ao5WwpiWg+hhI3PnXbJTnRrrZXb1NLRBEUsMd8X2lcw3D6Li7PXTG0blgJY3tgG3z0tIKYRHdTpKaV9BImcpOG6ytsgoJ1rrVV3tXTLayE0WCiY0+Zl3Bz/tuaT4fSuY4rc9dMreGRPai318EmWjvfuagXcXP+Jr6eOWlqXoXMZAwGd2FbYOAX/xmP7MbO4A6sd3cbrrfg4JjKTeGz6c9NzxxZTn3eXnOBRXYC8eJMzadDjWcnEDV4uARUUu/q7BEEFOt3BlREBcIPfuecc8yV5vDF9GGU+ZM/dZOYhMHgTjQ7muiQjZhG7yBS02KFOCZzU4Y+TIHK7IV2Z2uVd/V0CykhU+lQGtdxP3Mf0/lolXe2fDjnSJfTuDpvLrBoU1srHZEs3Ete4xrGsuM4PvM1pvLTptbqcq/Dyw0vPvHNTZvaiqHQbjTY6w2/ViVexu3UMI7FjiNTNt6ydDn1entMFdkmigk8yI7VdDpUUS9iNDuKuIlZMQ7RjnXutZa+zhbZhb8dkKdxDReTlw2nXbY5W7HZt9FURz9CFlFgQWoW5xzj2QnDMwIkJqHF0Wz5LiC1xiO50aq2mHpds1oOF2YvVHFXy++bhZuGWyAD/zHDwWfzVW9TVcY5R7I4h1Mzp3Fz3lz6WsgWxGtNvzaU9sUYw0ZvL3YEtsMjG785SpfTOD97AVfmrqFUA/UWzY4mtKjNhv88B8fthTuI13BNUywfw2hmFHndePG9W3JjvXt9FXe1dGyC8lcBUGVmTBxHYl8aWs8hOrAjsB0N9oaaaBBBrI8CC1Kz8loeY9kxJAqzhv68LMjo9fZUeVeEsUpdQJtq/ElQUS/g+vwNzBWNd3lZSSVewsmZ06bWCCh+tDvb4RSdVdpV9eW0HC4lL+P07FlDwykXKYKCQ/UHsdbVafjmxi7aMRjciT5PHxTB+MyPeGEGx+MnMFID9RYCBOwO7jK1xmh2FA+yY6ZnrawEjWv4LjOCB9kxw2vITEKrswVNjsYq7mxpMDDYBPmvAguNazgWP4GoweCw292FHs8GqJLxmTCEfB8FFqRmTReiGM2OGk6DUkUHut1dVd4VAYB6ex3WONsN3+Dp4JjOR3ExeanKO1set1PDprtBdbnWoc5eZ9lTxJJewp3UMI6aTB1iALb5BzAU2m04fW5R2B7G3vAQWtUWw2vp0HE/M4rj8ROmWuYul02+TfDKxpslZLUcrs5fw0xhpoq7Wh6JQgK3F24brrEDKif2A76BmqgtsAk2CA8n0C8azT7AKYOHGD7Zh63+AdRbfNo4qS3Wv5IIeQyNa3iQeYAH2XFDf16AgBa1GWFqM7skFFHBGmc76kx8YWXLlS5DZm4aVkJBK+Av0SMo6cY71NgFBWtdnQjI1iwm1bmO6XwUR2JHDaciLlrjXIMXGg5BFdWqBFHrXGsxFBqE32b8tSvoBVyf/wanE2ctXW/BGINP9mKzd5OpdW4t3MF36REUNOMDDZebxjXcSd/F7dSw4S5kDAxBJYgNjxnCaEWKYPurGRYlvYQvpg8jVU498VoCBPR6e2gYHqk6CixITUoWk7ibvod5gwORJEHCZu+mmjilqlXtzjZ0OjsMd+rRoWMsN44zibPQaqhD1OW5K7idumOq5Wqbs5JKZsVuUIuF6SfiX5luC+yVvXih/hAa7A1VuxYlQcI2/1YM+LdANdWCdh5nZ8/j+vw3lp5vITABQ6FBU+12M1oGZ2fPIVaIWz79a9F0Poprc9eQMNHFyybY0O/bXDN1doqo/NXU7W/mb+La/HVDa9XZI+j3babDNVJ1dFdFao7OdYxmH2A4PWx4DVVUsdHXV8VdkR/yyl70entMPbXIlDM4mziPuyanVy+X6fw0DkePIG9iirMiKOjz9qHBYbxl71Iq6kVcTF7CqcQZUwGfyETsC+9Fn7fXcPD5Y9yyG/vD+9Dh7IDERMPrTOem8PXMSdzPjpoKFJcSA0Obsw39vs2m1rmduoMLyUtIm5i7slwy5Qyuzl3FzYVvTTytqDQMGAzurO7mlpAiKI8C8HQ5jc+jhw1NjJeZhI3evofT241fH4Q8DgUWpOYslBZwO3UHMYP5zwwMa12dpqb1kp/HGEOXex26XGshM9nQGhwck/lJHIsdN9VhaTnktTwOR7/EaOaBuacVaiu63V2WLKbUuIZ7mRF8Mf0X0zegm72bMBSsnLQvRR1Jk6MRz9Y9g6DN+ImsBh3Dqbs4OXPasjUIjDEogg37w/vgEo0PUizqRZycOYU76bum0viWWlkv4276O5xJnDM1fFJiMrYHtyNij1Rxd0vLJtgezbA4kziHe+kRQ581LWoLNvk2wmeiNoeQH0OBBakpi08rrs/fMHxaKjIRu4I7KA1qGXgkNzZ6N5p6alHUi7gx/w2OxU8gW85WcXfVo3ENx+Nf4fzsBVPTfytPK3pNT1ReCoutZT+e+hST+SlTa1Vu+g8grISW7DpkjKHX04O94SFTnbXyeh6Xk5dxMXnZsu8/BoYWtRlb/b98sODjxAtxfD79Bcay45ZMP9R5JT3yy9hxjOcmTK0VVILYG9ptuevspyxO3Y7lY/gq/jUK+pPXxDhEBzZ6+9DhXGPZxhCkttGdFakpyWIS1+avG26tBwAhJYgNntroWV7rGGPo9qxDj2e9qRzwVDmFUzOncSpxxnJtMTnnOJc4j6Ox41goLZhaq8O5Bj2eDXBIxl+rpcDBUeIlfD79BW4ufGtqLVVU8UzkADpdHZCE6qZA/ZAi2rAnNIRe7wZT6VbJ0hxOzpzC7dQdS95wM8ZgF+3YE96NsBI2tdZw+i4+mvoY8ULcUhO5OeeI5WM4Ej2Kbxe+NZ2G96vQXgSV2npqrYg2MDAcj3+FqfyUoacVa5zt2OzbZMknomR1oMCC1IySXsJw+jtcSl4x9aWyzb/V0rMBVhun5MTu0CDa1FbDp4McwEwhgSPRL/F1/KSpGoZq0rmO04kz+HT6c8QKUVMpUH7ZhwH/FrSoLZY7ReWc42ziHE7OnDZ17TEAg8Gd2OLbDLtgr94Gf4Lf5sNLDS+i3l5n6nWdyE3iePwrjBnsRLfUBFbpdHew7oCpvHmd67g2dwN/HPsAsULMEsEF5xzRQgyfTH+Gi8lLhk7qv2+tqxNDoUHLXWc/xyYoGMmM4FLyMooG0tW8shebvBvRolrviShZPSiwIDWBg2MqP42TMydN5dorgoLdwcEq7oz8HAaGFkczdgV3IGgLGF5HR6XF6WfTh3E0dhyp0soWmRb1Io7HT+CTqc8epo4YvwETIaLX24sBfz/sovHhbktlPDeBf5/6GBnNXOvV9e712B0ahM/mW9Y0jFa1BS83vmTqqZnGNXy7cAtnE+cs2QKZgcEu2LHF12+6/WyJl3Bl7ir+7+i/Yjw7vqLBhc51TOQm8cHEn3Fu9gKymrl0NEVQ8Frjr2umE9T3iUzAsdgJxAszT3yIUakt7EC/bzO1lyVLigILUhPmi/M4kziLWybbeA74tyBsN5cqQJ7cYgvQDZ71pr7UdOiIFWL4bPoLfDDxJ4xlx1ekW0+8MIMPJj7Ex1OfYiI3aWrqNAC0OluwI7ANAROB11LJaTn8Yex9U+mHABCwBbA/sg+tasuyd6IRmYgBXz+GQrtN/ey8nsepxBlcn7+BvAVnPjDGELQFcSDyKwRMzPEAKsHFNws38b9G/jfOJM6uSHBR1Iu4OncN/zL6Hi4nryCn5UyvuT+yD2tdnVXY3fK7m76Hu+nvDNVxhZUQ+n2bEaHvP7LEKLAglpfTcrg8dxUn4l+byq+XmIRnIvshM4mK1laAS3LhufqDaHe2PepsYgQHx1xpDidnTuO90d/hZPzUsrXIzGsFXJi9iH+5/x6OxY4jXpgxHVR4ZS+2B7ah291lyYYCH01+glup26bWkJiEfaE96PH0QBaMdQgzyy7a8XLDi2hX20ytM1eaw5HolxjJjFgiTeiHRCZirasTz9c/B5vJ11rjGkazo/j92Pv4P6O/w1TOXNH+L6VzHbFCHB9M/Bnvjf4/DKfumk5/Aio1TAfrnoVNsNXkd0CikEBef/I0UJGJWOdai82+TdReliy5pa2cI8SkglbAleRVfDj5kaHpot+33b8VzY7mKu2MPCnGGJodTfh1w8v4XelfMZWfNrVeXs9jOH0Xk7kpnE9exFBoEL2eHjil6tfP5LU87qSG8fXMKQynh7FQWkC5CkW8iqBgq38L9oR2Q7FgCtT52Qv4auak6YL5Af8WbA9sg0tyrWhut0/24u3W3+C/3fnvpup0xrLjOBI9Cp/sQ4Ojvoo7NI8xBofowHb/NiQKszgcPWL6qV6ylMTJmVP4duEWtvsHsCc8ZKrT24/hnGO2OIuTM6dxZvYsZouzhuY0PI5f9uOd1rcq6Zi1F1MAgOFDjAZ7PbYGtsIj1V76F6k9FFgQy8ppeZyaOYUPJz/GXGnO1FqKoOC5+oOwi0pNnlStFiITscGzHofqn8OfJj40PDl9kcY1LJQXcH3+Bu6mv0NECWOjrw/93s1oVptMpV2V9BKi+Riuz9/AlbmrmMxNIatlUebVmcIsQEDPw9fCI3ksV0w5lZvGnyb+3XSnq1ZHC/aEdqPBUQ9hha89xhg6nR14teEV/H78j4bX0aHjytxVNKtNeDZyAG7ZXcVdmscYg9/mx77wHiSKs7iYvGR6zYJewFR+Cl9E/4LTs2exxrkG2wPb0OVaB5/N3DyEbDmLu+nvcG72Am4u3ESmnDV0Mv9jbIIN77T+Bmuc7RAgWO5aW0qKYEO3uwt9nh767iPLggILsuwWu8oIEB77QadzHVP5aXw0+TEuJS8jX4VH4Aci+9Bob3iqvlCsShZk7AntRiwfx7H4saqcSGpcQ7qcRqacwXhuAn+Z/hIe2Y12Zzta1RbU2esQUcLwyz7YRTtEJoIxBs45dK4jr+cxX1pAvBBHNB/DeHYcI5n7mC0lUdJLKOkl0ylPP9TubMOLDS+iTolY7gu/oBXw+7E/Yjo/beq0WxVV7AkPYb272zIpGCITsT+yD7dSt3Bt/obhdUq8hMPRI2hyNKLft3nFUrx+jMAENDqa8Fzds5gtJjGSGanKunm9gHyhgNliEtfnb8Au2FHnqEOncw0aHA2IKGGEbEG4JBdkQX6U3qdzHSW9hKyWRaI4i3g+jul8FN9l7mE8O4GCnkdRL1UtcP++VxtfwUZvH2QmW+5aW2qNjkbsDu6igm2ybCiwIMtuoZTCe6O/Q9AWwAbPBtTZI7AJNuS0HMayY7gydw035m8gp+WrcjNXb6/DgfB+2EX7U/elYlU2wYbXm15FmZdwwuCgp8fh4CjqRRRRREbLIJqP4fzsBQisckrJwMAYg8AEyExGWS9DgwbOOR79w3XoqAQcS1UY3uJoxhtNr2Gdq9NydRWcc3w89SlupW6busljYNgV3IHtgW2WuqlhjEEVVbzb+jbGbo8jWZwzvFa6nMafJj5ERAmjVW213OeLyAR0udfh75pexx/H38do9kHV1ta4hpyWQ07LYa40h+HUMAQIEBgDgwDGAAahMquEA2VeBocOzivX6eL1pXMN+hJdZwwML9Y/j33hvVBF1XK/n6XmlJzY5O1Dh6vjqfu7k5VDgQVZARzxQhwXk5dwOHoEAB6dHlf+K6/aDZ3MJPxd0+s1NwjpaaAINrzd8hbAgRMz1Qsuvk+HXimwXf7GUY+12Hr3rdbfWDI1QeccF5OX8NXMSdNtPXs8GzAU2g2/vLytZX+piBLBP7a+i//x3f80FUCN5ybw0dSneLvlNwjaApb7uwoQ0OftAQC8P/5vGM0+qHrAzMGhcQ0atL+91lZonqDEJDxffwjP1z8Hj+S23O9lqTEwNNubsC+813KHF2R1o3cbWTEcvHLjBx0a1x79e7W+9AQIOBDZjw2eDZCFp+8RuNUxxiALEt5texv7wnuXbWDaShFQGWD2Tutb2Ojttdz7kXOOqfwUPpr82NSsGKBy0743NIROi56UMsYgCRJ6PT14NnIAgsmvwnOz53EmcRY5LffogMQqFp/Q9Xl78GbzG4/qDFYzm2DDC/WH8Hz9QXhljyXfg0vNJ/uwK7gTISW00lshT5nV/elCnloMDOs93ZXCSsm10tshP0FkIt5tfRsvNrwA1yr9XclMRqerE//U9g/ofXh6bDXpchp/nvgQE7lJU8G9Q3RgMLgDW/z9lq9pcogOPFd/EGvd5ucafDT5Me6khqFxbUVmq/ycSnDRh7da/h49ng2QmbVqQqqBgcEjefBKw0s4VP8cvLK5ovJaJTIR7c5W7AruXOmtkKcQBRZk1WGotDV9velVhO3hp/K0qtaITMBrja/gH1rfQcgWtPwN6ZNQRQe2+DbjP3f8Ft3urpXezmMVtCK+jB3FzYVbhoZvLRKZiI3ePgwGB2EXrf8EijGGgM2PN5pehd/kQLmcnscfxt/HdCFquacWiwTGsMGzHu+0voWdwR1QRXWlt1Q1IhPRYK/HWy1v4tDDJxVPq4AtgL3hvVAl45PmCTGKAguyqjAw1Nvr8WbzG+hwrrFMJxry8xhjGAzuxH/q+C06nO01nxrFUJmCvC+8F7/t+GdE7JGV3tJjaVzD9fkbOJ04Z2pWDANDq/ofrWVrhchEtKvteL7uEBTB3CyR8dwEPpr8BKlyyrLBBQC0qM14s/kNPBPZj7AtVPOfkw7RgW53F95tfRuDwV1wiE/vDbXMZHS512Gzd+NKb4U8pah4m6waAgQ0ORrxatOvK4/6Ldb+kfw8gQnodnfjv679L/hs6gtcmbuG2eJs1Vu9LjWHaEeLowUH657FtsBWiBYtnuScYyI3gSOxLxHNR02t5ZO92BXYiV6PNVO9fooqqdgeGMBodhTnEuegmXi/nUmcRbuzDc9E9kOGdWu7AjY/Xm18BS1qE07ET2IkM4KsllvpbT0RiUkI2gLo9/XjV+G9aHQ0WPb1Xg4MDGElhGcj+yvduAhZAfTOI6uCTbChXW3Fiw0voM/ba6n2luTJMMYQVsJ4q+Xv0e3pxtHYMYxlx01PXl8OEpMQUkLY5O3DC/XPI2DzW/pGZ640jyPRo7iXvmcqeFMEBZt9mzAY2lmzNzQBWwAH6w5gKjeF+9lRw+twcHw4+RGaHU2WD7IUUcGu4C60qm04Hj+Ba3M3EC/EUFqCWRLVJECAS3Khw7UGe0JD2OjtrYnUu6VmE2zo9/Wjw9Wx0lshT7Ha/AYg5CEGBq/swXrPejwbOYBOZwdEobYf65MKRVSwzT+AdrUVpxNncH3+G0znp5Eqp1d6a39DZjJCSgjtzjbsDOzAJl+f5dNLcloeZxJncW3+uqkhlCIT0enqwL7w3poulhWYgGZHMw7WPYM/jP+bqanwmXIG749/gEhnBBF7uIq7XBqNjga82fwGul1dOJe8gJHMfcwU4ijzFeoV+yMECHDLLjQ5mtDr6cX2wFbUWTTFcLktpgHvj+xbVTVqpPZQYEFqliqqaHI0YsDfjx2B7Qgqq6vol1Ru9iL2CF5ueAlb/QO4kLyEbxduYTo/jYVSasVTpFRRRUgJot3Zhi2+fvR4eqAINks/pQCAsl7GrYVbOJM4i1mTrWVDShBDod3ocK2p0u5Wjl20o9fbi/HcBI7GjqGgFw2vNZK5j0+mPsNbLW9ClaxfJG0TbBgIbMF6TzduLNzEpeRlPMg+QLwwg6KJ16EaRCbCL/vQ6GjEBs969Ps2o95eD8Hi19lysot27AsPUaBFVhwFFmQFGP8yECDAI3tQb69Dp6sDA/4taFNbqZ5ilZMECc1qM+rsddjqH8A3Czcxkr6PyfwUZgrxZc0Ntwk2BG0BRJQIWtUWdLm7sM69FnZRqYnAlnOOydwkTsS/xlhu3NRaTtGJbf6t2OYfqIm/+y/hl30YDO7CZG4K1+dvGG4dy8FxKnEabc4W7AvvtfwTrEWqpGJHYBt6PT24lbqF26k7GMtOYDo/jWQxuWytdCutY92I2CNosNej09WJbncX6h11q+a9Vi0MDO1qG7WXJZbw1AUWXtmLA5FfQTf44dhgr4dHdld5V8tHYhK63esMn/RKTMJa91pTe7ALCrb4+uGW3FgoLyBTziCvFVDUiw97wFd+OyITITMZdtEOl+SEV/YiZAuiWW3GOtdaNKmNq7qWosO5BnvDew2dFjIATY7G6m9qhcmCjBa1Gc2OJqSCKYxkRnEvcw9TuWnMFmeRLCYxX1ow1TL1b34mk+GW3fDLPvhsPtQpEbQ529Dp6kBA9tdk6l1Oz6PR0QCvzVzqkk/2YjC4a1XltzPG0ORoxAv1hxCxh6Fx40/FGBhyWg4612smsFjklFRs9Q9gi68fk7kp3EkP435m9NF1lizOIaNlqvozVVGF3+aDX/YhYAugSW1Cp6sDLY7mVfMeEwURLY4WHIjsr96aTMAm78aamgPklFTsCu7EnIGUQ7fkQqOjYQl2RaqBcSv3xCOrVkErIFqIIVFIYL60gKyWRV7Lo8zL0B9+kYtMhCIqcIpOeGUPwkoYISUIp+Rc4d0TK9G4hlQphWghhmg+img+hrnSPDLlNDLlLDJaBtlyDiVegsbLKOvao0nvEhMhMhEikyAyETbBBlV0QJVUqKIKp+SET/YirIQQsUcQUcLwyb6aLVAmxCjOOUq8hFg+hul85VqbKSaQLqcq11k58/BzvIAyL1euNa5B5zoY2MPrTIQoiJCYBLtghyqpcIoqVEmFS3IiZAuhzh5BxB5BWAk91W1jCalVFFgQQlYVTdeQ0TJIldNIlVJIl9PIlDMo6kWUeRllXkZJrzwZkx4GFRKTIAkSFMEGp+SES3LBKTnhllxQRZUCCUJ+gHOOgl5EqryAVCmNVDmFTDmDnJavBPF6+eH1pkEAgyhUrjORiZAFGaroeHStuSQXPJIbthqoTyKE/DQKLAghhBBCCCGmWXNqEyGEEEIIIaSmUGBBCCGEEEIIMY0CC0IIIYQQQohpFFgQQgghhBBCTKPAghBCCCGEEGIaBRaEEEIIIYQQ0yiwIIQQQgghhJhGgQUhhBBCCCHENAosCCGEEEIIIaZRYEEIIYQQQggxjQILQgghhBBCiGkUWBBCCCGEEEJMo8CCEEIIIYQQYhoFFoQQQgghhBDTKLAghBBCCCGEmEaBBSGEEEIIIcQ0CiwIIYQQQgghplFgQQghhBBCCDGNAgtCCCGEEEKIaRRYEEIIIYQQQkyjwIIQQgghhBBiGgUWhBBCCCGEENP+PzlRTUZUYyAS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39" y="4603757"/>
            <a:ext cx="4416551" cy="22641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2739518"/>
            <a:ext cx="4399860" cy="22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651</Words>
  <Application>Microsoft Office PowerPoint</Application>
  <PresentationFormat>Широкоэкранный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Тема Office</vt:lpstr>
      <vt:lpstr>Бот-подборщик  пород собак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Бот-подборщик  пород собак</dc:title>
  <dc:creator>User</dc:creator>
  <cp:lastModifiedBy>User</cp:lastModifiedBy>
  <cp:revision>17</cp:revision>
  <dcterms:created xsi:type="dcterms:W3CDTF">2025-02-07T19:44:44Z</dcterms:created>
  <dcterms:modified xsi:type="dcterms:W3CDTF">2025-02-07T22:46:34Z</dcterms:modified>
</cp:coreProperties>
</file>