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48B4E-227B-F14A-A815-0246F31A9095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B9C1-32B5-7041-9C31-197D37A3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74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48B4E-227B-F14A-A815-0246F31A9095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B9C1-32B5-7041-9C31-197D37A3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6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48B4E-227B-F14A-A815-0246F31A9095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B9C1-32B5-7041-9C31-197D37A3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48B4E-227B-F14A-A815-0246F31A9095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B9C1-32B5-7041-9C31-197D37A3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9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48B4E-227B-F14A-A815-0246F31A9095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B9C1-32B5-7041-9C31-197D37A3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0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48B4E-227B-F14A-A815-0246F31A9095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B9C1-32B5-7041-9C31-197D37A3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4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48B4E-227B-F14A-A815-0246F31A9095}" type="datetimeFigureOut">
              <a:rPr lang="en-US" smtClean="0"/>
              <a:t>1/24/19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B9C1-32B5-7041-9C31-197D37A3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48B4E-227B-F14A-A815-0246F31A9095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B9C1-32B5-7041-9C31-197D37A3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48B4E-227B-F14A-A815-0246F31A9095}" type="datetimeFigureOut">
              <a:rPr lang="en-US" smtClean="0"/>
              <a:t>1/24/19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B9C1-32B5-7041-9C31-197D37A3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3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48B4E-227B-F14A-A815-0246F31A9095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B9C1-32B5-7041-9C31-197D37A3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4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48B4E-227B-F14A-A815-0246F31A9095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B9C1-32B5-7041-9C31-197D37A3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1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48B4E-227B-F14A-A815-0246F31A9095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6B9C1-32B5-7041-9C31-197D37A3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1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0" y="1085848"/>
            <a:ext cx="2185994" cy="323851"/>
          </a:xfrm>
          <a:prstGeom prst="rect">
            <a:avLst/>
          </a:prstGeom>
          <a:effectLst>
            <a:glow rad="25400">
              <a:srgbClr val="FF0000">
                <a:alpha val="76000"/>
              </a:srgb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76" y="6376993"/>
            <a:ext cx="2082800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644" y="4786390"/>
            <a:ext cx="2362200" cy="304800"/>
          </a:xfrm>
          <a:prstGeom prst="rect">
            <a:avLst/>
          </a:prstGeom>
          <a:effectLst>
            <a:glow rad="25400">
              <a:schemeClr val="accent1">
                <a:satMod val="175000"/>
                <a:alpha val="40000"/>
              </a:schemeClr>
            </a:glow>
          </a:effectLst>
        </p:spPr>
      </p:pic>
      <p:cxnSp>
        <p:nvCxnSpPr>
          <p:cNvPr id="9" name="Straight Connector 8"/>
          <p:cNvCxnSpPr/>
          <p:nvPr/>
        </p:nvCxnSpPr>
        <p:spPr>
          <a:xfrm flipH="1" flipV="1">
            <a:off x="1625600" y="1085848"/>
            <a:ext cx="885824" cy="759619"/>
          </a:xfrm>
          <a:prstGeom prst="line">
            <a:avLst/>
          </a:prstGeom>
          <a:ln w="44450" cap="sq">
            <a:solidFill>
              <a:schemeClr val="tx1"/>
            </a:solidFill>
            <a:head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5937" y="1720054"/>
            <a:ext cx="292100" cy="292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123284">
            <a:off x="7524748" y="4618399"/>
            <a:ext cx="1870702" cy="759125"/>
          </a:xfrm>
          <a:prstGeom prst="rect">
            <a:avLst/>
          </a:prstGeom>
          <a:solidFill>
            <a:srgbClr val="FF0000"/>
          </a:solidFill>
          <a:effectLst>
            <a:outerShdw blurRad="50800" dist="50800" dir="5400000" algn="ctr" rotWithShape="0">
              <a:schemeClr val="tx1"/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8900000">
            <a:off x="6707808" y="1557875"/>
            <a:ext cx="2803669" cy="74367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effectLst>
            <a:outerShdw blurRad="50800" dist="50800" dir="5400000" algn="ctr" rotWithShape="0">
              <a:srgbClr val="FF0000"/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223628">
            <a:off x="3483856" y="2093020"/>
            <a:ext cx="2313460" cy="73652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68153" y="6265439"/>
            <a:ext cx="2479291" cy="4953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8960000">
            <a:off x="2703081" y="5465956"/>
            <a:ext cx="2880000" cy="4224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8960000">
            <a:off x="2000980" y="4808688"/>
            <a:ext cx="2880000" cy="42244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9140000">
            <a:off x="7730514" y="5263816"/>
            <a:ext cx="2986488" cy="38893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8960000">
            <a:off x="1170169" y="3309309"/>
            <a:ext cx="2880000" cy="42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8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ZHOU Xiang</dc:creator>
  <cp:lastModifiedBy>Dr. ZHOU Xiang</cp:lastModifiedBy>
  <cp:revision>5</cp:revision>
  <dcterms:created xsi:type="dcterms:W3CDTF">2019-01-24T07:17:05Z</dcterms:created>
  <dcterms:modified xsi:type="dcterms:W3CDTF">2019-01-24T07:45:51Z</dcterms:modified>
</cp:coreProperties>
</file>