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0" r:id="rId5"/>
    <p:sldId id="261" r:id="rId6"/>
    <p:sldId id="265" r:id="rId7"/>
    <p:sldId id="264" r:id="rId8"/>
    <p:sldId id="258" r:id="rId9"/>
    <p:sldId id="271" r:id="rId10"/>
    <p:sldId id="269" r:id="rId11"/>
    <p:sldId id="270" r:id="rId12"/>
    <p:sldId id="257" r:id="rId13"/>
    <p:sldId id="273" r:id="rId14"/>
    <p:sldId id="272" r:id="rId15"/>
    <p:sldId id="288" r:id="rId16"/>
    <p:sldId id="282" r:id="rId17"/>
    <p:sldId id="283" r:id="rId18"/>
    <p:sldId id="284" r:id="rId19"/>
    <p:sldId id="285" r:id="rId20"/>
    <p:sldId id="286" r:id="rId21"/>
    <p:sldId id="289" r:id="rId22"/>
    <p:sldId id="290" r:id="rId23"/>
    <p:sldId id="287" r:id="rId24"/>
    <p:sldId id="291" r:id="rId25"/>
    <p:sldId id="292" r:id="rId26"/>
    <p:sldId id="293" r:id="rId27"/>
    <p:sldId id="295" r:id="rId28"/>
    <p:sldId id="296" r:id="rId29"/>
    <p:sldId id="304" r:id="rId30"/>
    <p:sldId id="298" r:id="rId31"/>
    <p:sldId id="299" r:id="rId32"/>
    <p:sldId id="301" r:id="rId33"/>
    <p:sldId id="303" r:id="rId34"/>
    <p:sldId id="305" r:id="rId35"/>
    <p:sldId id="306" r:id="rId36"/>
    <p:sldId id="307" r:id="rId37"/>
    <p:sldId id="308" r:id="rId38"/>
    <p:sldId id="309" r:id="rId39"/>
    <p:sldId id="300" r:id="rId40"/>
    <p:sldId id="310" r:id="rId41"/>
    <p:sldId id="28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 佳玥" initials="韩" lastIdx="7" clrIdx="0">
    <p:extLst>
      <p:ext uri="{19B8F6BF-5375-455C-9EA6-DF929625EA0E}">
        <p15:presenceInfo xmlns:p15="http://schemas.microsoft.com/office/powerpoint/2012/main" userId="d74860a93e7fd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22:16:06.401" idx="1">
    <p:pos x="7280" y="4603"/>
    <p:text>I bet most of you have heared about python, even if you don't have a computer science back ground.</p:text>
    <p:extLst>
      <p:ext uri="{C676402C-5697-4E1C-873F-D02D1690AC5C}">
        <p15:threadingInfo xmlns:p15="http://schemas.microsoft.com/office/powerpoint/2012/main" timeZoneBias="-480"/>
      </p:ext>
    </p:extLst>
  </p:cm>
  <p:cm authorId="1" dt="2020-01-15T22:50:17.327" idx="2">
    <p:pos x="7280" y="4739"/>
    <p:text>Maybe you've heard someone saying that......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23:28:44.644" idx="6">
    <p:pos x="7103" y="4591"/>
    <p:text>We need some platform to orgnize the packages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23:40:45.669" idx="7">
    <p:pos x="6988" y="4580"/>
    <p:text>Not enough if you want to go deeper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why-anacond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 brief introduction to Python &amp; Anaconda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Jiayue</a:t>
            </a:r>
            <a:r>
              <a:rPr lang="en-US" altLang="zh-CN" dirty="0" smtClean="0"/>
              <a:t> Han</a:t>
            </a:r>
          </a:p>
          <a:p>
            <a:r>
              <a:rPr lang="en-US" altLang="zh-CN" dirty="0" smtClean="0"/>
              <a:t>jyhan5-c@ad.cityu.edu.hk</a:t>
            </a:r>
          </a:p>
          <a:p>
            <a:r>
              <a:rPr lang="en-US" altLang="zh-CN" dirty="0" smtClean="0"/>
              <a:t>School of Data Science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33575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0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14" y="3171827"/>
            <a:ext cx="8515350" cy="17335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05897" y="2952209"/>
            <a:ext cx="1776549" cy="83602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8" y="1282881"/>
            <a:ext cx="114109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4324"/>
          <a:stretch/>
        </p:blipFill>
        <p:spPr>
          <a:xfrm>
            <a:off x="1975848" y="818606"/>
            <a:ext cx="8202783" cy="23687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28053" y="3836518"/>
            <a:ext cx="6698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https://www.anaconda.com/why-anaconda/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83992" y="5008919"/>
            <a:ext cx="8586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C00000"/>
                </a:solidFill>
              </a:rPr>
              <a:t>Enough </a:t>
            </a:r>
            <a:r>
              <a:rPr lang="en-US" altLang="zh-CN" sz="4000" b="1" dirty="0" smtClean="0"/>
              <a:t>for beginners and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support </a:t>
            </a:r>
            <a:r>
              <a:rPr lang="en-US" altLang="zh-CN" sz="4000" b="1" dirty="0" smtClean="0"/>
              <a:t>various operation system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992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77728" y="1689457"/>
            <a:ext cx="6975562" cy="253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dirty="0"/>
              <a:t>Download &amp; </a:t>
            </a:r>
            <a:r>
              <a:rPr lang="en-US" altLang="zh-CN" sz="6000" b="1" dirty="0" smtClean="0"/>
              <a:t>Install</a:t>
            </a:r>
          </a:p>
        </p:txBody>
      </p:sp>
      <p:sp>
        <p:nvSpPr>
          <p:cNvPr id="5" name="矩形 4"/>
          <p:cNvSpPr/>
          <p:nvPr/>
        </p:nvSpPr>
        <p:spPr>
          <a:xfrm>
            <a:off x="4055279" y="3935230"/>
            <a:ext cx="4020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chemeClr val="bg1">
                    <a:lumMod val="75000"/>
                  </a:schemeClr>
                </a:solidFill>
              </a:rPr>
              <a:t>For Windows &amp; Mac </a:t>
            </a:r>
            <a:r>
              <a:rPr lang="en-US" altLang="zh-CN" sz="3200" i="1" dirty="0" err="1" smtClean="0">
                <a:solidFill>
                  <a:schemeClr val="bg1">
                    <a:lumMod val="75000"/>
                  </a:schemeClr>
                </a:solidFill>
              </a:rPr>
              <a:t>os</a:t>
            </a:r>
            <a:endParaRPr lang="zh-CN" altLang="en-US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1817" y="2106429"/>
            <a:ext cx="107341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chemeClr val="bg1">
                    <a:lumMod val="75000"/>
                  </a:schemeClr>
                </a:solidFill>
              </a:rPr>
              <a:t>For those using Linux, please install it yourself……</a:t>
            </a:r>
          </a:p>
          <a:p>
            <a:r>
              <a:rPr lang="en-US" altLang="zh-CN" sz="3200" i="1" dirty="0" smtClean="0">
                <a:solidFill>
                  <a:schemeClr val="bg1">
                    <a:lumMod val="75000"/>
                  </a:schemeClr>
                </a:solidFill>
              </a:rPr>
              <a:t>Installing Anaconda is much more easier than installing Linux</a:t>
            </a:r>
            <a:r>
              <a:rPr lang="en-US" altLang="zh-CN" sz="3200" i="1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zh-CN" altLang="en-US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170" name="Picture 2" descr="https://gss3.bdstatic.com/84oSdTum2Q5BphGlnYG/timg?wapp&amp;quality=80&amp;size=b150_150&amp;subsize=20480&amp;cut_x=0&amp;cut_w=0&amp;cut_y=0&amp;cut_h=0&amp;sec=1369815402&amp;srctrace&amp;di=d543d91d9386c63fe3a46a7058bd5b18&amp;wh_rate=null&amp;src=http%3A%2F%2Fimgsrc.baidu.com%2Fforum%2Fpic%2Fitem%2Fadaf2edda3cc7cd9684f8ce83e01213fb80e91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241" y="437388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580295"/>
            <a:ext cx="8033239" cy="4351338"/>
          </a:xfrm>
        </p:spPr>
      </p:pic>
      <p:sp>
        <p:nvSpPr>
          <p:cNvPr id="6" name="矩形 5"/>
          <p:cNvSpPr/>
          <p:nvPr/>
        </p:nvSpPr>
        <p:spPr>
          <a:xfrm>
            <a:off x="3009545" y="5380856"/>
            <a:ext cx="6172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Go to </a:t>
            </a:r>
            <a:r>
              <a:rPr lang="en-US" altLang="zh-CN" sz="3200" dirty="0">
                <a:hlinkClick r:id="rId3"/>
              </a:rPr>
              <a:t>https://www.anaconda.com/</a:t>
            </a:r>
            <a:r>
              <a:rPr lang="en-US" altLang="zh-CN" sz="3200" b="1" dirty="0" smtClean="0"/>
              <a:t>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762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580295"/>
            <a:ext cx="8033239" cy="4351338"/>
          </a:xfrm>
        </p:spPr>
      </p:pic>
      <p:sp>
        <p:nvSpPr>
          <p:cNvPr id="6" name="矩形 5"/>
          <p:cNvSpPr/>
          <p:nvPr/>
        </p:nvSpPr>
        <p:spPr>
          <a:xfrm>
            <a:off x="4442341" y="5380856"/>
            <a:ext cx="3097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Click ‘Download’.</a:t>
            </a:r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8056517" y="693512"/>
            <a:ext cx="72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85164" y="1338021"/>
            <a:ext cx="670560" cy="7868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580295"/>
            <a:ext cx="8033239" cy="4351337"/>
          </a:xfrm>
        </p:spPr>
      </p:pic>
      <p:sp>
        <p:nvSpPr>
          <p:cNvPr id="4" name="椭圆 3"/>
          <p:cNvSpPr/>
          <p:nvPr/>
        </p:nvSpPr>
        <p:spPr>
          <a:xfrm>
            <a:off x="3589020" y="1625329"/>
            <a:ext cx="72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309020" y="2078175"/>
            <a:ext cx="759369" cy="412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42341" y="5380856"/>
            <a:ext cx="3097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Click ‘Download’.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1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580295"/>
            <a:ext cx="8033239" cy="4351337"/>
          </a:xfrm>
        </p:spPr>
      </p:pic>
      <p:sp>
        <p:nvSpPr>
          <p:cNvPr id="6" name="矩形 5"/>
          <p:cNvSpPr/>
          <p:nvPr/>
        </p:nvSpPr>
        <p:spPr>
          <a:xfrm>
            <a:off x="3353902" y="5380856"/>
            <a:ext cx="5484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Download ‘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Python 3.7 version</a:t>
            </a:r>
            <a:r>
              <a:rPr lang="en-US" altLang="zh-CN" sz="3200" b="1" dirty="0" smtClean="0"/>
              <a:t>’.</a:t>
            </a:r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5147853" y="719638"/>
            <a:ext cx="1845129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073167" y="1089801"/>
            <a:ext cx="773257" cy="130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75211" y="721029"/>
            <a:ext cx="3631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Choose your operation system</a:t>
            </a:r>
            <a:endParaRPr lang="zh-CN" altLang="en-US" sz="3200" b="1" dirty="0"/>
          </a:p>
        </p:txBody>
      </p:sp>
      <p:sp>
        <p:nvSpPr>
          <p:cNvPr id="10" name="椭圆 9"/>
          <p:cNvSpPr/>
          <p:nvPr/>
        </p:nvSpPr>
        <p:spPr>
          <a:xfrm>
            <a:off x="4372781" y="1930142"/>
            <a:ext cx="7200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01428" y="2574651"/>
            <a:ext cx="670560" cy="7868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10285" y="3408499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‘Download’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42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8"/>
          </a:xfrm>
        </p:spPr>
      </p:pic>
      <p:sp>
        <p:nvSpPr>
          <p:cNvPr id="6" name="矩形 5"/>
          <p:cNvSpPr/>
          <p:nvPr/>
        </p:nvSpPr>
        <p:spPr>
          <a:xfrm>
            <a:off x="3436981" y="5380856"/>
            <a:ext cx="5318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Run the installation package.</a:t>
            </a:r>
            <a:endParaRPr lang="zh-CN" altLang="en-US" sz="3200" b="1" dirty="0"/>
          </a:p>
        </p:txBody>
      </p:sp>
      <p:sp>
        <p:nvSpPr>
          <p:cNvPr id="8" name="椭圆 7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‘Next’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55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8"/>
          </a:xfrm>
        </p:spPr>
      </p:pic>
      <p:sp>
        <p:nvSpPr>
          <p:cNvPr id="6" name="矩形 5"/>
          <p:cNvSpPr/>
          <p:nvPr/>
        </p:nvSpPr>
        <p:spPr>
          <a:xfrm>
            <a:off x="3846922" y="5380856"/>
            <a:ext cx="449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Continue the installation.</a:t>
            </a:r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‘I Agree’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01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2061" y="2446473"/>
            <a:ext cx="5545184" cy="1325563"/>
          </a:xfrm>
        </p:spPr>
        <p:txBody>
          <a:bodyPr>
            <a:noAutofit/>
          </a:bodyPr>
          <a:lstStyle/>
          <a:p>
            <a:r>
              <a:rPr lang="en-US" altLang="zh-CN" sz="6000" b="1" dirty="0" smtClean="0"/>
              <a:t>What is Python?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701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8"/>
          </a:xfrm>
        </p:spPr>
      </p:pic>
      <p:sp>
        <p:nvSpPr>
          <p:cNvPr id="4" name="椭圆 3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922389" y="4304978"/>
            <a:ext cx="738887" cy="1733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029959" y="3989407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‘Next’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3846922" y="5380856"/>
            <a:ext cx="449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Continue the installation.</a:t>
            </a:r>
            <a:endParaRPr lang="zh-CN" altLang="en-US" sz="3200" b="1" dirty="0"/>
          </a:p>
        </p:txBody>
      </p:sp>
      <p:sp>
        <p:nvSpPr>
          <p:cNvPr id="14" name="椭圆 13"/>
          <p:cNvSpPr/>
          <p:nvPr/>
        </p:nvSpPr>
        <p:spPr>
          <a:xfrm>
            <a:off x="7264026" y="3041804"/>
            <a:ext cx="1296500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038011" y="2257987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13504" y="1153366"/>
            <a:ext cx="3631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Choose your install location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421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7"/>
          </a:xfrm>
        </p:spPr>
      </p:pic>
      <p:sp>
        <p:nvSpPr>
          <p:cNvPr id="4" name="椭圆 3"/>
          <p:cNvSpPr/>
          <p:nvPr/>
        </p:nvSpPr>
        <p:spPr>
          <a:xfrm>
            <a:off x="6819890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‘Install’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3846922" y="5380856"/>
            <a:ext cx="449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Continue the installation.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10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7"/>
          </a:xfrm>
        </p:spPr>
      </p:pic>
      <p:sp>
        <p:nvSpPr>
          <p:cNvPr id="9" name="矩形 8"/>
          <p:cNvSpPr/>
          <p:nvPr/>
        </p:nvSpPr>
        <p:spPr>
          <a:xfrm>
            <a:off x="4016840" y="5380856"/>
            <a:ext cx="4158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Wait for a few seconds.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74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8"/>
          </a:xfrm>
        </p:spPr>
      </p:pic>
      <p:sp>
        <p:nvSpPr>
          <p:cNvPr id="6" name="矩形 5"/>
          <p:cNvSpPr/>
          <p:nvPr/>
        </p:nvSpPr>
        <p:spPr>
          <a:xfrm>
            <a:off x="2302524" y="5380856"/>
            <a:ext cx="7586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Continue when the installation is complete.</a:t>
            </a:r>
            <a:endParaRPr lang="zh-CN" altLang="en-US" sz="3200" b="1" dirty="0"/>
          </a:p>
        </p:txBody>
      </p:sp>
      <p:sp>
        <p:nvSpPr>
          <p:cNvPr id="9" name="椭圆 8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‘Next’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05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9" cy="4351337"/>
          </a:xfrm>
        </p:spPr>
      </p:pic>
      <p:sp>
        <p:nvSpPr>
          <p:cNvPr id="4" name="椭圆 3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‘Next’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3846922" y="5380856"/>
            <a:ext cx="4498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Continue the installation.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37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10" y="580295"/>
            <a:ext cx="5596178" cy="4351337"/>
          </a:xfrm>
        </p:spPr>
      </p:pic>
      <p:sp>
        <p:nvSpPr>
          <p:cNvPr id="4" name="椭圆 3"/>
          <p:cNvSpPr/>
          <p:nvPr/>
        </p:nvSpPr>
        <p:spPr>
          <a:xfrm>
            <a:off x="6785054" y="4391633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59039" y="3607816"/>
            <a:ext cx="461554" cy="6433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73572" y="2951315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Click ‘Finish’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3846922" y="5380856"/>
            <a:ext cx="4595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Complete the installation.</a:t>
            </a:r>
            <a:endParaRPr lang="zh-CN" altLang="en-US" sz="3200" b="1" dirty="0"/>
          </a:p>
        </p:txBody>
      </p:sp>
      <p:sp>
        <p:nvSpPr>
          <p:cNvPr id="10" name="椭圆 9"/>
          <p:cNvSpPr/>
          <p:nvPr/>
        </p:nvSpPr>
        <p:spPr>
          <a:xfrm>
            <a:off x="5192202" y="2342495"/>
            <a:ext cx="397566" cy="82693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480727" y="3045350"/>
            <a:ext cx="600156" cy="490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64682" y="3603028"/>
            <a:ext cx="3631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No ticking off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8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9" y="514132"/>
            <a:ext cx="8035200" cy="4519799"/>
          </a:xfrm>
        </p:spPr>
      </p:pic>
      <p:sp>
        <p:nvSpPr>
          <p:cNvPr id="9" name="矩形 8"/>
          <p:cNvSpPr/>
          <p:nvPr/>
        </p:nvSpPr>
        <p:spPr>
          <a:xfrm>
            <a:off x="2055468" y="5219302"/>
            <a:ext cx="8098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Find ‘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Anaconda Navigator (Anaconda3)</a:t>
            </a:r>
            <a:r>
              <a:rPr lang="en-US" altLang="zh-CN" sz="3200" b="1" dirty="0" smtClean="0"/>
              <a:t>’ in your applications.</a:t>
            </a:r>
            <a:endParaRPr lang="zh-CN" altLang="en-US" sz="3200" b="1" dirty="0"/>
          </a:p>
        </p:txBody>
      </p:sp>
      <p:sp>
        <p:nvSpPr>
          <p:cNvPr id="11" name="椭圆 10"/>
          <p:cNvSpPr/>
          <p:nvPr/>
        </p:nvSpPr>
        <p:spPr>
          <a:xfrm>
            <a:off x="2329744" y="3135326"/>
            <a:ext cx="1104911" cy="5400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518259" y="3445083"/>
            <a:ext cx="1180962" cy="27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0" y="514132"/>
            <a:ext cx="8035198" cy="4519799"/>
          </a:xfrm>
        </p:spPr>
      </p:pic>
      <p:sp>
        <p:nvSpPr>
          <p:cNvPr id="9" name="矩形 8"/>
          <p:cNvSpPr/>
          <p:nvPr/>
        </p:nvSpPr>
        <p:spPr>
          <a:xfrm>
            <a:off x="5414971" y="5378331"/>
            <a:ext cx="1379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Run it.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953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0" y="514132"/>
            <a:ext cx="8035198" cy="4519798"/>
          </a:xfrm>
        </p:spPr>
      </p:pic>
      <p:sp>
        <p:nvSpPr>
          <p:cNvPr id="9" name="矩形 8"/>
          <p:cNvSpPr/>
          <p:nvPr/>
        </p:nvSpPr>
        <p:spPr>
          <a:xfrm>
            <a:off x="3055614" y="5211353"/>
            <a:ext cx="6098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Congratulation, you’ve successfully installed Anaconda!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86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0604" y="2597176"/>
            <a:ext cx="830970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 smtClean="0"/>
              <a:t>Let’s try writing some short commands using Python 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83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9" y="2031909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018971" y="4597082"/>
            <a:ext cx="6154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Python is a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programming language</a:t>
            </a:r>
            <a:r>
              <a:rPr lang="en-US" altLang="zh-CN" sz="3200" b="1" dirty="0" smtClean="0"/>
              <a:t>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30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0" y="514132"/>
            <a:ext cx="8035198" cy="4519798"/>
          </a:xfrm>
        </p:spPr>
      </p:pic>
      <p:sp>
        <p:nvSpPr>
          <p:cNvPr id="9" name="矩形 8"/>
          <p:cNvSpPr/>
          <p:nvPr/>
        </p:nvSpPr>
        <p:spPr>
          <a:xfrm>
            <a:off x="3055614" y="5491666"/>
            <a:ext cx="60982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These are the </a:t>
            </a:r>
            <a:r>
              <a:rPr lang="en-US" altLang="zh-CN" sz="3200" b="1" dirty="0" smtClean="0"/>
              <a:t>compilers of python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2" name="圆角矩形 1"/>
          <p:cNvSpPr/>
          <p:nvPr/>
        </p:nvSpPr>
        <p:spPr>
          <a:xfrm>
            <a:off x="2949935" y="1264256"/>
            <a:ext cx="3379304" cy="12324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329239" y="2639031"/>
            <a:ext cx="596347" cy="6078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0" y="514132"/>
            <a:ext cx="8035198" cy="4519798"/>
          </a:xfr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3983605" y="2470130"/>
            <a:ext cx="691762" cy="2412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246446" y="2202511"/>
            <a:ext cx="617889" cy="343729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5656" y="5491666"/>
            <a:ext cx="449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Try lunching ‘</a:t>
            </a:r>
            <a:r>
              <a:rPr lang="en-US" altLang="zh-CN" sz="3200" b="1" dirty="0" err="1" smtClean="0"/>
              <a:t>JupyterLab</a:t>
            </a:r>
            <a:r>
              <a:rPr lang="en-US" altLang="zh-CN" sz="3200" b="1" dirty="0" smtClean="0"/>
              <a:t>’.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06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61" cy="4519798"/>
          </a:xfrm>
        </p:spPr>
      </p:pic>
      <p:sp>
        <p:nvSpPr>
          <p:cNvPr id="9" name="矩形 8"/>
          <p:cNvSpPr/>
          <p:nvPr/>
        </p:nvSpPr>
        <p:spPr>
          <a:xfrm>
            <a:off x="3571864" y="5491666"/>
            <a:ext cx="5065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Click ‘Python3’ in ‘Notebook’.</a:t>
            </a:r>
            <a:endParaRPr lang="zh-CN" altLang="en-US" sz="3200" b="1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217922" y="2175932"/>
            <a:ext cx="691762" cy="2412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120640" y="1546528"/>
            <a:ext cx="882597" cy="978011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61" cy="4519797"/>
          </a:xfrm>
        </p:spPr>
      </p:pic>
      <p:sp>
        <p:nvSpPr>
          <p:cNvPr id="9" name="矩形 8"/>
          <p:cNvSpPr/>
          <p:nvPr/>
        </p:nvSpPr>
        <p:spPr>
          <a:xfrm>
            <a:off x="2559300" y="5491666"/>
            <a:ext cx="70908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Here is where you enter your commands.</a:t>
            </a:r>
            <a:endParaRPr lang="zh-CN" altLang="en-US" sz="3200" b="1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883965" y="2229066"/>
            <a:ext cx="842839" cy="9064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128591" y="1109206"/>
            <a:ext cx="3593990" cy="978011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60" cy="4519797"/>
          </a:xfrm>
        </p:spPr>
      </p:pic>
      <p:sp>
        <p:nvSpPr>
          <p:cNvPr id="9" name="矩形 8"/>
          <p:cNvSpPr/>
          <p:nvPr/>
        </p:nvSpPr>
        <p:spPr>
          <a:xfrm>
            <a:off x="3969283" y="5491666"/>
            <a:ext cx="4270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Try to enter something.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55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60" cy="4519796"/>
          </a:xfrm>
        </p:spPr>
      </p:pic>
      <p:sp>
        <p:nvSpPr>
          <p:cNvPr id="9" name="矩形 8"/>
          <p:cNvSpPr/>
          <p:nvPr/>
        </p:nvSpPr>
        <p:spPr>
          <a:xfrm>
            <a:off x="3664635" y="5483714"/>
            <a:ext cx="4880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Press ‘</a:t>
            </a:r>
            <a:r>
              <a:rPr lang="en-US" altLang="zh-CN" sz="3200" b="1" dirty="0" err="1" smtClean="0"/>
              <a:t>Shift+Enter</a:t>
            </a:r>
            <a:r>
              <a:rPr lang="en-US" altLang="zh-CN" sz="3200" b="1" dirty="0" smtClean="0"/>
              <a:t>’ to run it.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82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59" cy="4519796"/>
          </a:xfrm>
        </p:spPr>
      </p:pic>
      <p:sp>
        <p:nvSpPr>
          <p:cNvPr id="9" name="矩形 8"/>
          <p:cNvSpPr/>
          <p:nvPr/>
        </p:nvSpPr>
        <p:spPr>
          <a:xfrm>
            <a:off x="4231726" y="5483714"/>
            <a:ext cx="3745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Try something else.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64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59" cy="4519795"/>
          </a:xfrm>
        </p:spPr>
      </p:pic>
      <p:sp>
        <p:nvSpPr>
          <p:cNvPr id="9" name="矩形 8"/>
          <p:cNvSpPr/>
          <p:nvPr/>
        </p:nvSpPr>
        <p:spPr>
          <a:xfrm>
            <a:off x="3802356" y="5435489"/>
            <a:ext cx="4824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But not everything will do.</a:t>
            </a:r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5134657" y="1594237"/>
            <a:ext cx="1940119" cy="49695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313335" y="2250219"/>
            <a:ext cx="604299" cy="8030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13335" y="3061252"/>
            <a:ext cx="2026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An error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6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8" y="514132"/>
            <a:ext cx="5489459" cy="4519795"/>
          </a:xfrm>
        </p:spPr>
      </p:pic>
      <p:sp>
        <p:nvSpPr>
          <p:cNvPr id="9" name="矩形 8"/>
          <p:cNvSpPr/>
          <p:nvPr/>
        </p:nvSpPr>
        <p:spPr>
          <a:xfrm>
            <a:off x="2772482" y="5244927"/>
            <a:ext cx="6664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The commands you enter should </a:t>
            </a:r>
            <a:r>
              <a:rPr lang="en-US" altLang="zh-CN" sz="3200" b="1" dirty="0"/>
              <a:t>obey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Python syntax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5134657" y="1594237"/>
            <a:ext cx="1940119" cy="49695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313335" y="2250219"/>
            <a:ext cx="604299" cy="8030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13335" y="3061252"/>
            <a:ext cx="2026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An error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78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983" y="991011"/>
            <a:ext cx="9780693" cy="482139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We will introduce </a:t>
            </a:r>
            <a:r>
              <a:rPr lang="en-US" altLang="zh-CN" sz="6000" b="1" dirty="0" smtClean="0">
                <a:solidFill>
                  <a:srgbClr val="C00000"/>
                </a:solidFill>
              </a:rPr>
              <a:t>Python syntax </a:t>
            </a:r>
            <a:r>
              <a:rPr lang="en-US" altLang="zh-CN" sz="6000" b="1" dirty="0" smtClean="0"/>
              <a:t>next time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166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322" y="1744951"/>
            <a:ext cx="10657878" cy="3450909"/>
          </a:xfrm>
        </p:spPr>
        <p:txBody>
          <a:bodyPr>
            <a:normAutofit/>
          </a:bodyPr>
          <a:lstStyle/>
          <a:p>
            <a:r>
              <a:rPr lang="en-US" altLang="zh-CN" i="1" dirty="0"/>
              <a:t>Life is short, you need </a:t>
            </a:r>
            <a:r>
              <a:rPr lang="en-US" altLang="zh-CN" i="1" dirty="0" smtClean="0"/>
              <a:t>Python.</a:t>
            </a:r>
            <a:br>
              <a:rPr lang="en-US" altLang="zh-CN" i="1" dirty="0" smtClean="0"/>
            </a:b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                                           ------</a:t>
            </a:r>
            <a:r>
              <a:rPr lang="en-US" altLang="zh-CN" i="1" dirty="0"/>
              <a:t>Bruce </a:t>
            </a:r>
            <a:r>
              <a:rPr lang="en-US" altLang="zh-CN" i="1" dirty="0" err="1" smtClean="0"/>
              <a:t>Eckel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4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8107" y="2632083"/>
            <a:ext cx="37494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/>
              <a:t>Thank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4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8000" y="1733034"/>
            <a:ext cx="881379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If you have any question, feel free to send me an e-mail, my e-mail address is:</a:t>
            </a:r>
          </a:p>
          <a:p>
            <a:endParaRPr lang="en-US" altLang="zh-CN" sz="3200" b="1" dirty="0" smtClean="0"/>
          </a:p>
          <a:p>
            <a:pPr algn="ctr"/>
            <a:endParaRPr lang="en-US" altLang="zh-CN" sz="3200" b="1" dirty="0" smtClean="0"/>
          </a:p>
          <a:p>
            <a:pPr algn="ctr"/>
            <a:r>
              <a:rPr lang="en-US" altLang="zh-CN" sz="4400" b="1" dirty="0" smtClean="0"/>
              <a:t> jyhan5-c@ad.cityu.edu.hk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4495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46" y="838199"/>
            <a:ext cx="7661366" cy="51075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75465" y="910044"/>
            <a:ext cx="1644831" cy="229035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89029" y="286438"/>
            <a:ext cx="23315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+mj-lt"/>
                <a:ea typeface="+mj-ea"/>
                <a:cs typeface="+mj-cs"/>
              </a:rPr>
              <a:t>Guido van </a:t>
            </a:r>
            <a:r>
              <a:rPr lang="en-US" altLang="zh-CN" sz="3200" i="1" dirty="0" smtClean="0">
                <a:latin typeface="+mj-lt"/>
                <a:ea typeface="+mj-ea"/>
                <a:cs typeface="+mj-cs"/>
              </a:rPr>
              <a:t>Rossum, father of python</a:t>
            </a:r>
            <a:endParaRPr lang="zh-CN" altLang="en-US" sz="3200" i="1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046720" y="1149531"/>
            <a:ext cx="2029097" cy="6966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8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3168" y="2159092"/>
            <a:ext cx="4492044" cy="1325563"/>
          </a:xfrm>
        </p:spPr>
        <p:txBody>
          <a:bodyPr>
            <a:normAutofit/>
          </a:bodyPr>
          <a:lstStyle/>
          <a:p>
            <a:r>
              <a:rPr lang="en-US" altLang="zh-CN" sz="6000" b="1" dirty="0" smtClean="0"/>
              <a:t>Why Python?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3659177" y="3935230"/>
            <a:ext cx="4780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>
                <a:solidFill>
                  <a:schemeClr val="bg1">
                    <a:lumMod val="75000"/>
                  </a:schemeClr>
                </a:solidFill>
              </a:rPr>
              <a:t>Not C, C++, Java, PHP, R……</a:t>
            </a:r>
            <a:endParaRPr lang="zh-CN" altLang="en-US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8000"/>
          <a:stretch/>
        </p:blipFill>
        <p:spPr>
          <a:xfrm>
            <a:off x="487680" y="1967050"/>
            <a:ext cx="11216640" cy="3307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44848" y="5724664"/>
            <a:ext cx="4902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https://www.python.org/about/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50877" y="808630"/>
            <a:ext cx="8586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C00000"/>
                </a:solidFill>
              </a:rPr>
              <a:t>Everything </a:t>
            </a:r>
            <a:r>
              <a:rPr lang="en-US" altLang="zh-CN" sz="4000" b="1" dirty="0" smtClean="0"/>
              <a:t>is already packed up for you!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973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“anacond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07" y="99495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95657" y="4328704"/>
            <a:ext cx="7924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Anaconda is the </a:t>
            </a:r>
            <a:r>
              <a:rPr lang="en-US" altLang="zh-CN" sz="3200" b="1" dirty="0">
                <a:solidFill>
                  <a:srgbClr val="C00000"/>
                </a:solidFill>
              </a:rPr>
              <a:t>standard platform </a:t>
            </a:r>
            <a:r>
              <a:rPr lang="en-US" altLang="zh-CN" sz="3200" b="1" dirty="0" smtClean="0"/>
              <a:t>for</a:t>
            </a:r>
          </a:p>
          <a:p>
            <a:pPr algn="ctr"/>
            <a:r>
              <a:rPr lang="en-US" altLang="zh-CN" sz="3200" b="1" dirty="0" smtClean="0"/>
              <a:t> </a:t>
            </a:r>
            <a:r>
              <a:rPr lang="en-US" altLang="zh-CN" sz="3200" b="1" dirty="0"/>
              <a:t>Python data science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88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2570" y="2533565"/>
            <a:ext cx="543662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Why Anaconda?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647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335</Words>
  <Application>Microsoft Office PowerPoint</Application>
  <PresentationFormat>宽屏</PresentationFormat>
  <Paragraphs>65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微软雅黑</vt:lpstr>
      <vt:lpstr>Arial</vt:lpstr>
      <vt:lpstr>Calibri</vt:lpstr>
      <vt:lpstr>Wingdings</vt:lpstr>
      <vt:lpstr>Office 主题</vt:lpstr>
      <vt:lpstr>A brief introduction to Python &amp; Anaconda</vt:lpstr>
      <vt:lpstr>What is Python?</vt:lpstr>
      <vt:lpstr>PowerPoint 演示文稿</vt:lpstr>
      <vt:lpstr>Life is short, you need Python.                                              ------Bruce Eckel</vt:lpstr>
      <vt:lpstr>PowerPoint 演示文稿</vt:lpstr>
      <vt:lpstr>Why Python?</vt:lpstr>
      <vt:lpstr>PowerPoint 演示文稿</vt:lpstr>
      <vt:lpstr>PowerPoint 演示文稿</vt:lpstr>
      <vt:lpstr>Why Anaconda?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try writing some short commands using Python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 will introduce Python syntax next time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Anaconda</dc:title>
  <dc:creator>韩佳玥</dc:creator>
  <cp:lastModifiedBy>韩 佳玥</cp:lastModifiedBy>
  <cp:revision>30</cp:revision>
  <dcterms:created xsi:type="dcterms:W3CDTF">2020-01-15T13:53:52Z</dcterms:created>
  <dcterms:modified xsi:type="dcterms:W3CDTF">2020-01-16T03:11:17Z</dcterms:modified>
</cp:coreProperties>
</file>