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74585e6a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74585e6a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74585e6a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74585e6a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74585e6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74585e6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74585e6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74585e6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74585e6a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74585e6a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74585e6a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74585e6a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74585e6a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74585e6a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74585e6a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74585e6a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74585e6a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74585e6a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 error and dopamine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61250" y="1185500"/>
            <a:ext cx="2916300" cy="26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theory and data available today indicate that the phasic activity of midbrain dopamine neurons encodes a reward prediction error used to guide learning throughout the frontal cortex and the basal ganglia.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097" y="41275"/>
            <a:ext cx="313490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675" y="2801975"/>
            <a:ext cx="6031349" cy="15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T-Maze Environment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60300" y="1135975"/>
            <a:ext cx="446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295519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215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Description: TMazeEnv1 simulates a T-shaped maze where a mouse agent navigates.</a:t>
            </a:r>
            <a:endParaRPr sz="4215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519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215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Maze: 15x15 grid with walls and open spaces.</a:t>
            </a:r>
            <a:endParaRPr sz="4215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519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215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Mouse Placement: Initial position specified as (mouse_row, mouse_col).</a:t>
            </a:r>
            <a:endParaRPr sz="4215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519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215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Cues: Randomly placed on left/right side. Number controlled by n_cues_left and n_cues_right.</a:t>
            </a:r>
            <a:endParaRPr sz="4215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519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215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Reward Rules: More cues on left: positive reward for left cues, negative for right cues (and vice versa).</a:t>
            </a:r>
            <a:endParaRPr sz="4215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519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215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Cue Visibility: Mouse detects cues below its position, receiving associated rewards.</a:t>
            </a:r>
            <a:endParaRPr sz="4215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215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100" y="1170125"/>
            <a:ext cx="3918500" cy="339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T-Maze Environment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44225"/>
            <a:ext cx="8266200" cy="12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6438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26"/>
              <a:buFont typeface="Roboto"/>
              <a:buChar char="●"/>
            </a:pPr>
            <a:r>
              <a:rPr lang="en" sz="1225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Actions: Mouse can go straight (0), left (1), or right (2).</a:t>
            </a:r>
            <a:endParaRPr sz="1225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6438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26"/>
              <a:buFont typeface="Roboto"/>
              <a:buChar char="●"/>
            </a:pPr>
            <a:r>
              <a:rPr lang="en" sz="1225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Goal: Reach leftmost cell in second row ((1, 0)) or rightmost cell in second row ((1, 14)).</a:t>
            </a:r>
            <a:endParaRPr sz="1225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6438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26"/>
              <a:buFont typeface="Roboto"/>
              <a:buChar char="●"/>
            </a:pPr>
            <a:r>
              <a:rPr lang="en" sz="1225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Rewards: Mouse rewarded based on position, cues, and final locations.</a:t>
            </a:r>
            <a:endParaRPr sz="1225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50" y="2182350"/>
            <a:ext cx="2823972" cy="2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475" y="2141050"/>
            <a:ext cx="2469125" cy="24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4100" y="2141050"/>
            <a:ext cx="2382875" cy="26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Overview of RL</a:t>
            </a:r>
            <a:endParaRPr sz="182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400" y="1279138"/>
            <a:ext cx="5492124" cy="25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learning agent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14725" y="1160725"/>
            <a:ext cx="42270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Q-learning is a reinforcement learning algorithm used to find the optimal policy for decision-making in an environment.Steps involved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Initialize: Initialize the Q-values for all state-action pairs to arbitrary values.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 Action: Choose an action to take based on the current state using an exploration-exploitation strategy (e.g., epsilon-greedy).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Take Action: Perform the chosen action in the environment and observe the next state and the reward.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Update Q-values: Update the Q-values based on the observed state, action, next state, and reward using the Bellman equation.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Repeat: Repeat steps 2-4 until the agent reaches a terminal state or a predefined number of iterations.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275" y="759575"/>
            <a:ext cx="4441726" cy="28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551" y="2923675"/>
            <a:ext cx="3632975" cy="3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363275" y="4383950"/>
            <a:ext cx="835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495350" y="4037200"/>
            <a:ext cx="80001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Deep Q-Learning is an extension of the Q-Learning algorithm that lBy using a deep neural network as a function approximator, Deep Q-Learning can learn a mapping between states and action values, enabling it to solve challenging reinforcement learning problems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TD error in the simulated T-Maze Env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50" y="1095850"/>
            <a:ext cx="2435549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468525" y="4590375"/>
            <a:ext cx="21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cues on the right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550" y="1095850"/>
            <a:ext cx="32122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063000" y="4590375"/>
            <a:ext cx="4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cues on right 2 on left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5775" y="1122300"/>
            <a:ext cx="2983776" cy="33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6225050" y="4568875"/>
            <a:ext cx="29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cues on right 4 on left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RPE Hypothesis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924675"/>
            <a:ext cx="4800600" cy="42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TD error in the simulated T-Maze env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Vector RPE (Reward Prediction Error) encodes cues and rewards in an environment. Each element represents a cue, and the final element encodes the reward. The vector's dimensionality can be extended to include information like reward history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25" y="1748875"/>
            <a:ext cx="3378525" cy="20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5650" y="1738625"/>
            <a:ext cx="3033501" cy="21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5475" y="1785700"/>
            <a:ext cx="2874625" cy="21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528400" y="3935650"/>
            <a:ext cx="415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For the case where we have 5 cues n the right and zero on the left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