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960"/>
    <a:srgbClr val="767676"/>
    <a:srgbClr val="484848"/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19"/>
  </p:normalViewPr>
  <p:slideViewPr>
    <p:cSldViewPr snapToGrid="0">
      <p:cViewPr>
        <p:scale>
          <a:sx n="120" d="100"/>
          <a:sy n="120" d="100"/>
        </p:scale>
        <p:origin x="208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CCD0E-1596-68CA-555A-F68B0EB7F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F557D0-3C60-7E18-C79B-F630D5203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4A3DAF-CE46-F6DA-8A1E-F6F16E70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012C-A7AA-1E44-B75E-B7FE05D41EA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30D30D-93BC-76F1-D4F8-300DD24B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FB5C14-1CFF-7A1A-E47F-DE0931BF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6611-8271-8244-B237-0AD587660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03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9CE18F-C125-1EF4-6A8C-8316934C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0A265D-74D9-E1D5-5AEE-DDE9C5350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69355F-924D-8F36-99F8-C7A318F4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012C-A7AA-1E44-B75E-B7FE05D41EA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5934CF-8CBC-D214-204B-AFD69CA2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99EC59-952E-5FB9-00D8-8AB9A396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6611-8271-8244-B237-0AD587660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8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3B009D-96F1-6833-588C-DEFF749AF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BD7E86-7A27-07B4-6332-5DD445275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240C10-F520-78D1-E29A-F90DA376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012C-A7AA-1E44-B75E-B7FE05D41EA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759156-66D0-43CC-5AC2-98A96A0E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E6DE7C-FE82-3850-0546-A226A331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6611-8271-8244-B237-0AD587660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01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B22BE-11A6-4687-1DDB-62722898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2ECB6-C2F1-D8BC-14E1-861724CB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73B7A8-07D4-DEFD-E4B7-460F28BE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012C-A7AA-1E44-B75E-B7FE05D41EA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4C6C21-E011-76D8-7DB2-1F601672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34DB89-0ADE-DC07-DEA1-E2021086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6611-8271-8244-B237-0AD587660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80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58EAF-74FA-4463-8AAF-DF3126694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B96BA-4535-618B-9400-39DAF5296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E1CD3A-1A0E-4EBE-AB8B-2264E062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012C-A7AA-1E44-B75E-B7FE05D41EA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C8A5F2-4AAF-D362-A5C7-922EC9BD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FBF2CF-62A3-94CF-68B2-6B61BBB2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6611-8271-8244-B237-0AD587660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89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626D0-45C1-FC37-FEE3-4989DF6E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EEAF09-9131-6618-9C15-F598ADD5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D315B3-37D3-CDAB-E292-346C69D1D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99E9BC-CC29-EA98-5C5D-244F46B3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012C-A7AA-1E44-B75E-B7FE05D41EA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4F0DB7-AA84-97AA-CDA6-CEADA1F8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22D885-7896-F054-999F-47B95637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6611-8271-8244-B237-0AD587660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62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A4E83-FE91-FBA7-2F49-B1F41F7D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BB4C6D-4144-E375-B317-5C666427B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A62217-5FA4-A4A5-3032-E03126953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C155CF-0759-6383-D9EE-188C2E763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50E715B-EF51-6F04-B244-2D9A997BB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3D9D572-4BC5-DA0B-D928-5F955527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012C-A7AA-1E44-B75E-B7FE05D41EA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965570A-623D-12F2-0061-3799D4E2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6D7ED9-B3F0-5AF3-4EC8-A504E3A6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6611-8271-8244-B237-0AD587660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28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2CE60-A4FB-9EB1-32BF-550FAD05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ED1F1B-19F2-1974-4493-B83864CB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012C-A7AA-1E44-B75E-B7FE05D41EA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56F3FF-D881-A974-6CEC-48C1AC87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7B4861-4DAD-001D-88FB-263DBE5C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6611-8271-8244-B237-0AD587660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46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EF7662B-A69D-2192-A0E4-BD5BC964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012C-A7AA-1E44-B75E-B7FE05D41EA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372F4D-0698-BFB4-7BF1-E52E97B7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F41DED-E706-9170-97E5-F43E1A03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6611-8271-8244-B237-0AD587660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56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ECEDB-B091-3838-60D0-CE873D82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F16BA3-0DA1-2641-88AB-E4897CCF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F1AF9A-B16B-11C5-4062-9AC2E3127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588835-4000-D3E7-C663-C4886CFD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012C-A7AA-1E44-B75E-B7FE05D41EA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5E90DD-E383-3B95-C996-816E5A84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1B9415-6501-BEE5-7966-C73496D9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6611-8271-8244-B237-0AD587660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03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37A40-267F-B1A7-44EE-72A19EED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A5033B-7024-6115-9659-79C22320E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0EA2E5-1753-2166-84C0-78B1A8892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FD4C2F-C291-1343-597B-38FBFD5E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012C-A7AA-1E44-B75E-B7FE05D41EA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17B161-5E26-4636-FADA-F68703E9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0FEF8C-6CE1-1728-4DCF-6FEA0298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6611-8271-8244-B237-0AD587660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82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A315EE-FE4F-11FD-FFE5-CEB4E836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2E2568-E881-B5D4-3F84-D7722A3D1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35D620-C075-C17D-2C25-95B332D17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C3012C-A7AA-1E44-B75E-B7FE05D41EA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826B6A-287C-1461-09BA-0955B3CC7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9A7715-81D7-3BD4-5EEA-A63E5A03E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186611-8271-8244-B237-0AD587660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15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2473F5-9715-6517-524E-03E849200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fr-FR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harte graphique de </a:t>
            </a:r>
            <a:br>
              <a:rPr lang="fr-FR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fr-FR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New </a:t>
            </a:r>
            <a:r>
              <a:rPr lang="fr-FR" i="0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AirBnB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FBE94D-3F2A-F571-8E60-82741A2FC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990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82CC039-D28B-8EFD-5359-88A7C21756D5}"/>
              </a:ext>
            </a:extLst>
          </p:cNvPr>
          <p:cNvSpPr txBox="1"/>
          <p:nvPr/>
        </p:nvSpPr>
        <p:spPr>
          <a:xfrm>
            <a:off x="2140532" y="1025470"/>
            <a:ext cx="229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45454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LOGO</a:t>
            </a:r>
          </a:p>
          <a:p>
            <a:endParaRPr lang="fr-FR" b="1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pic>
        <p:nvPicPr>
          <p:cNvPr id="6" name="Image 5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EFDB92C8-6C84-79A0-F835-977D35EC2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971" y="789209"/>
            <a:ext cx="1803400" cy="762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2CEF1AE-D553-0A83-DB3F-A683A8081BCB}"/>
              </a:ext>
            </a:extLst>
          </p:cNvPr>
          <p:cNvSpPr txBox="1"/>
          <p:nvPr/>
        </p:nvSpPr>
        <p:spPr>
          <a:xfrm>
            <a:off x="2113950" y="2167869"/>
            <a:ext cx="229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45454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COULEURS</a:t>
            </a:r>
          </a:p>
          <a:p>
            <a:endParaRPr lang="fr-FR" b="1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pic>
        <p:nvPicPr>
          <p:cNvPr id="9" name="Image 8" descr="Une image contenant texte, Police, Graphique, blanc&#10;&#10;Description générée automatiquement">
            <a:extLst>
              <a:ext uri="{FF2B5EF4-FFF2-40B4-BE49-F238E27FC236}">
                <a16:creationId xmlns:a16="http://schemas.microsoft.com/office/drawing/2014/main" id="{61988B87-68D8-F260-861D-F4CDC299F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138" y="3096535"/>
            <a:ext cx="2819400" cy="6858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541DF72-FF71-9F52-9D62-3218BDE1B09D}"/>
              </a:ext>
            </a:extLst>
          </p:cNvPr>
          <p:cNvSpPr txBox="1"/>
          <p:nvPr/>
        </p:nvSpPr>
        <p:spPr>
          <a:xfrm>
            <a:off x="4064330" y="3555879"/>
            <a:ext cx="2819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Helvetica</a:t>
            </a:r>
            <a:r>
              <a:rPr lang="fr-FR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Arial, sans-</a:t>
            </a:r>
            <a:r>
              <a:rPr lang="fr-FR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serif</a:t>
            </a:r>
            <a:endParaRPr lang="fr-FR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6E4F22C-1779-5957-2A1A-9C464F3F42F0}"/>
              </a:ext>
            </a:extLst>
          </p:cNvPr>
          <p:cNvSpPr/>
          <p:nvPr/>
        </p:nvSpPr>
        <p:spPr>
          <a:xfrm>
            <a:off x="4120138" y="2088422"/>
            <a:ext cx="584791" cy="552893"/>
          </a:xfrm>
          <a:prstGeom prst="ellipse">
            <a:avLst/>
          </a:prstGeom>
          <a:solidFill>
            <a:srgbClr val="F259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3819B4C-A0DC-89D4-93BE-DC8B5F3FD583}"/>
              </a:ext>
            </a:extLst>
          </p:cNvPr>
          <p:cNvSpPr/>
          <p:nvPr/>
        </p:nvSpPr>
        <p:spPr>
          <a:xfrm>
            <a:off x="5008671" y="2088422"/>
            <a:ext cx="584791" cy="552893"/>
          </a:xfrm>
          <a:prstGeom prst="ellipse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DDB5CE2-4912-36C9-8A23-7A157708EF8F}"/>
              </a:ext>
            </a:extLst>
          </p:cNvPr>
          <p:cNvSpPr/>
          <p:nvPr/>
        </p:nvSpPr>
        <p:spPr>
          <a:xfrm>
            <a:off x="5954986" y="2088422"/>
            <a:ext cx="584791" cy="552893"/>
          </a:xfrm>
          <a:prstGeom prst="ellipse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6FEB33A0-D1D5-395E-B877-09DD778ED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061" y="879207"/>
            <a:ext cx="561142" cy="561142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DB24A20-B630-250F-AA77-74C1DC5481C2}"/>
              </a:ext>
            </a:extLst>
          </p:cNvPr>
          <p:cNvCxnSpPr>
            <a:cxnSpLocks/>
          </p:cNvCxnSpPr>
          <p:nvPr/>
        </p:nvCxnSpPr>
        <p:spPr>
          <a:xfrm>
            <a:off x="1626782" y="1722474"/>
            <a:ext cx="9484242" cy="0"/>
          </a:xfrm>
          <a:prstGeom prst="line">
            <a:avLst/>
          </a:prstGeom>
          <a:ln w="9525">
            <a:solidFill>
              <a:srgbClr val="7676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CE503CB-5DA0-7E9F-9BD1-6C08597E82EA}"/>
              </a:ext>
            </a:extLst>
          </p:cNvPr>
          <p:cNvCxnSpPr>
            <a:cxnSpLocks/>
          </p:cNvCxnSpPr>
          <p:nvPr/>
        </p:nvCxnSpPr>
        <p:spPr>
          <a:xfrm>
            <a:off x="1626782" y="2923650"/>
            <a:ext cx="9484242" cy="0"/>
          </a:xfrm>
          <a:prstGeom prst="line">
            <a:avLst/>
          </a:prstGeom>
          <a:ln w="9525">
            <a:solidFill>
              <a:srgbClr val="7676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5B8B4068-92E3-79ED-5EF7-864DED6CC099}"/>
              </a:ext>
            </a:extLst>
          </p:cNvPr>
          <p:cNvSpPr txBox="1"/>
          <p:nvPr/>
        </p:nvSpPr>
        <p:spPr>
          <a:xfrm>
            <a:off x="2140532" y="3259594"/>
            <a:ext cx="229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45454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POLICES</a:t>
            </a:r>
            <a:endParaRPr lang="fr-FR" b="1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90E774E9-FFEC-5675-2C36-4A0433ED7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536" y="3468477"/>
            <a:ext cx="3278351" cy="407116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40789611-0207-9010-BDEF-9201A6E21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9536" y="3205986"/>
            <a:ext cx="3969468" cy="33717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3412CE23-E454-6C28-1E11-A2B1DB1159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9536" y="3805652"/>
            <a:ext cx="1460185" cy="347093"/>
          </a:xfrm>
          <a:prstGeom prst="rect">
            <a:avLst/>
          </a:prstGeom>
        </p:spPr>
      </p:pic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EC38157F-1DB7-6538-A405-9F10D9DC782F}"/>
              </a:ext>
            </a:extLst>
          </p:cNvPr>
          <p:cNvCxnSpPr>
            <a:cxnSpLocks/>
          </p:cNvCxnSpPr>
          <p:nvPr/>
        </p:nvCxnSpPr>
        <p:spPr>
          <a:xfrm>
            <a:off x="1626782" y="4330692"/>
            <a:ext cx="9484242" cy="0"/>
          </a:xfrm>
          <a:prstGeom prst="line">
            <a:avLst/>
          </a:prstGeom>
          <a:ln w="9525">
            <a:solidFill>
              <a:srgbClr val="7676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BFC8AE26-BB89-D2F1-5675-E2765B0352F0}"/>
              </a:ext>
            </a:extLst>
          </p:cNvPr>
          <p:cNvSpPr txBox="1"/>
          <p:nvPr/>
        </p:nvSpPr>
        <p:spPr>
          <a:xfrm>
            <a:off x="2113949" y="4772202"/>
            <a:ext cx="229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45454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AUTRES</a:t>
            </a:r>
            <a:endParaRPr lang="fr-FR" b="1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pic>
        <p:nvPicPr>
          <p:cNvPr id="36" name="Image 35" descr="Une image contenant blanc, symbole, noir, conception&#10;&#10;Description générée automatiquement">
            <a:extLst>
              <a:ext uri="{FF2B5EF4-FFF2-40B4-BE49-F238E27FC236}">
                <a16:creationId xmlns:a16="http://schemas.microsoft.com/office/drawing/2014/main" id="{87F61915-96D8-274C-53ED-0408BAC248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330" y="4714959"/>
            <a:ext cx="635000" cy="635000"/>
          </a:xfrm>
          <a:prstGeom prst="rect">
            <a:avLst/>
          </a:prstGeom>
        </p:spPr>
      </p:pic>
      <p:pic>
        <p:nvPicPr>
          <p:cNvPr id="38" name="Image 37" descr="Une image contenant Graphique, noir, Police, symbole&#10;&#10;Description générée automatiquement">
            <a:extLst>
              <a:ext uri="{FF2B5EF4-FFF2-40B4-BE49-F238E27FC236}">
                <a16:creationId xmlns:a16="http://schemas.microsoft.com/office/drawing/2014/main" id="{062BF902-6F6E-11E5-AE3E-71F0F94684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9015" y="4714959"/>
            <a:ext cx="635000" cy="635000"/>
          </a:xfrm>
          <a:prstGeom prst="rect">
            <a:avLst/>
          </a:prstGeom>
        </p:spPr>
      </p:pic>
      <p:pic>
        <p:nvPicPr>
          <p:cNvPr id="40" name="Image 39" descr="Une image contenant cercle, coup-de-poing américain&#10;&#10;Description générée automatiquement">
            <a:extLst>
              <a:ext uri="{FF2B5EF4-FFF2-40B4-BE49-F238E27FC236}">
                <a16:creationId xmlns:a16="http://schemas.microsoft.com/office/drawing/2014/main" id="{3C93F21D-CF08-B5F8-C97F-C70DEB612F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53700" y="4714959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45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15</Words>
  <Application>Microsoft Macintosh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Helvetica Neue</vt:lpstr>
      <vt:lpstr>Helvetica Neue Condensed</vt:lpstr>
      <vt:lpstr>Thème Office</vt:lpstr>
      <vt:lpstr>Charte graphique de  New AirBnB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Damien HOTZ</dc:creator>
  <cp:lastModifiedBy>Damien HOTZ</cp:lastModifiedBy>
  <cp:revision>1</cp:revision>
  <dcterms:created xsi:type="dcterms:W3CDTF">2024-10-18T11:03:06Z</dcterms:created>
  <dcterms:modified xsi:type="dcterms:W3CDTF">2024-10-18T14:05:45Z</dcterms:modified>
</cp:coreProperties>
</file>