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CF1AB2-1976-4502-BF36-3FF5EA218861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706" autoAdjust="0"/>
  </p:normalViewPr>
  <p:slideViewPr>
    <p:cSldViewPr snapToGrid="0">
      <p:cViewPr varScale="1">
        <p:scale>
          <a:sx n="115" d="100"/>
          <a:sy n="115" d="100"/>
        </p:scale>
        <p:origin x="432" y="114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8" d="100"/>
          <a:sy n="88" d="100"/>
        </p:scale>
        <p:origin x="307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5F8B024-5D62-4644-A45F-CE22E2B14DF2}" type="datetime1">
              <a:rPr lang="ru-RU" smtClean="0"/>
              <a:t>20.01.2022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798501B-77B5-4365-9881-C6E19A3C1E42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514561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0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D2D503-C93A-4B9F-B33D-A02F8025E098}" type="datetime1">
              <a:rPr lang="ru-RU" smtClean="0"/>
              <a:pPr/>
              <a:t>20.01.2022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0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 dirty="0" smtClean="0"/>
              <a:t>Образец текста</a:t>
            </a:r>
          </a:p>
          <a:p>
            <a:pPr lvl="1" rtl="0"/>
            <a:r>
              <a:rPr lang="ru-RU" noProof="0" dirty="0" smtClean="0"/>
              <a:t>Второй уровень</a:t>
            </a:r>
          </a:p>
          <a:p>
            <a:pPr lvl="2" rtl="0"/>
            <a:r>
              <a:rPr lang="ru-RU" noProof="0" dirty="0" smtClean="0"/>
              <a:t>Третий уровень</a:t>
            </a:r>
          </a:p>
          <a:p>
            <a:pPr lvl="3" rtl="0"/>
            <a:r>
              <a:rPr lang="ru-RU" noProof="0" dirty="0" smtClean="0"/>
              <a:t>Четвертый уровень</a:t>
            </a:r>
          </a:p>
          <a:p>
            <a:pPr lvl="4" rtl="0"/>
            <a:r>
              <a:rPr lang="ru-RU" noProof="0" dirty="0" smtClean="0"/>
              <a:t>Пятый уровень</a:t>
            </a:r>
            <a:endParaRPr lang="ru-RU" noProof="0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0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C8BD8E7-1312-41F3-99C4-6DA5AF891969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892084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 userDrawn="1"/>
        </p:nvSpPr>
        <p:spPr>
          <a:xfrm>
            <a:off x="304800" y="304800"/>
            <a:ext cx="11582400" cy="6248400"/>
          </a:xfrm>
          <a:prstGeom prst="rect">
            <a:avLst/>
          </a:prstGeom>
          <a:noFill/>
          <a:ln w="508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38200" y="1548245"/>
            <a:ext cx="10515600" cy="2240280"/>
          </a:xfrm>
        </p:spPr>
        <p:txBody>
          <a:bodyPr rtlCol="0" anchor="b">
            <a:normAutofit/>
          </a:bodyPr>
          <a:lstStyle>
            <a:lvl1pPr algn="ctr">
              <a:defRPr sz="44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38200" y="3854659"/>
            <a:ext cx="10515600" cy="1143000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 smtClean="0"/>
              <a:t>Образец подзаголовка</a:t>
            </a:r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 userDrawn="1"/>
        </p:nvSpPr>
        <p:spPr>
          <a:xfrm>
            <a:off x="8153400" y="0"/>
            <a:ext cx="40386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532813" y="1683327"/>
            <a:ext cx="3125787" cy="2877260"/>
          </a:xfrm>
        </p:spPr>
        <p:txBody>
          <a:bodyPr rtlCol="0" anchor="b">
            <a:normAutofit/>
          </a:bodyPr>
          <a:lstStyle>
            <a:lvl1pPr>
              <a:defRPr sz="30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6" name="Рисунок 2" descr="Пустой заполнитель, вместо которого можно добавить изображение. Щелкните заполнитель и выберите изображение, которое необходимо добавить"/>
          <p:cNvSpPr>
            <a:spLocks noGrp="1"/>
          </p:cNvSpPr>
          <p:nvPr>
            <p:ph type="pic" idx="1"/>
          </p:nvPr>
        </p:nvSpPr>
        <p:spPr>
          <a:xfrm>
            <a:off x="0" y="0"/>
            <a:ext cx="8101584" cy="6857999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 noProof="0" smtClean="0"/>
              <a:t>Вставка рисунка</a:t>
            </a:r>
            <a:endParaRPr lang="ru-RU" noProof="0" dirty="0"/>
          </a:p>
        </p:txBody>
      </p:sp>
      <p:sp>
        <p:nvSpPr>
          <p:cNvPr id="4" name="Замещающий текст 3"/>
          <p:cNvSpPr>
            <a:spLocks noGrp="1"/>
          </p:cNvSpPr>
          <p:nvPr>
            <p:ph type="body" sz="half" idx="2"/>
          </p:nvPr>
        </p:nvSpPr>
        <p:spPr>
          <a:xfrm>
            <a:off x="8532813" y="4591761"/>
            <a:ext cx="3125787" cy="1580440"/>
          </a:xfrm>
        </p:spPr>
        <p:txBody>
          <a:bodyPr rtlCol="0"/>
          <a:lstStyle>
            <a:lvl1pPr marL="0" indent="0">
              <a:spcBef>
                <a:spcPts val="8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>
              <a:defRPr/>
            </a:lvl1pPr>
            <a:lvl5pPr>
              <a:defRPr/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 smtClean="0"/>
              <a:t>Добавить нижний колонтитул</a:t>
            </a:r>
            <a:endParaRPr lang="ru-RU" noProof="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254AFD0-002F-45DA-AC56-FBB26B710A6C}" type="datetime1">
              <a:rPr lang="ru-RU" noProof="0" smtClean="0"/>
              <a:t>20.01.2022</a:t>
            </a:fld>
            <a:endParaRPr lang="ru-RU" noProof="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457200"/>
            <a:ext cx="1943100" cy="5719762"/>
          </a:xfrm>
        </p:spPr>
        <p:txBody>
          <a:bodyPr vert="eaVert" rtlCol="0"/>
          <a:lstStyle/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524000" y="457200"/>
            <a:ext cx="7048500" cy="5719762"/>
          </a:xfrm>
        </p:spPr>
        <p:txBody>
          <a:bodyPr vert="eaVert" rtlCol="0"/>
          <a:lstStyle>
            <a:lvl1pPr>
              <a:defRPr/>
            </a:lvl1pPr>
            <a:lvl5pPr>
              <a:defRPr/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 smtClean="0"/>
              <a:t>Добавить нижний колонтитул</a:t>
            </a:r>
            <a:endParaRPr lang="ru-RU" noProof="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800846C-E0CD-48AC-BF46-58816D3205F0}" type="datetime1">
              <a:rPr lang="ru-RU" noProof="0" smtClean="0"/>
              <a:t>20.01.2022</a:t>
            </a:fld>
            <a:endParaRPr lang="ru-RU" noProof="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Титульный слайд с рисункам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 userDrawn="1"/>
        </p:nvSpPr>
        <p:spPr>
          <a:xfrm>
            <a:off x="0" y="4800600"/>
            <a:ext cx="12192000" cy="2057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33400" y="5084483"/>
            <a:ext cx="11125200" cy="914400"/>
          </a:xfrm>
        </p:spPr>
        <p:txBody>
          <a:bodyPr rtlCol="0" anchor="b">
            <a:normAutofit/>
          </a:bodyPr>
          <a:lstStyle>
            <a:lvl1pPr algn="ctr">
              <a:defRPr sz="4400" spc="-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9" name="Рисунок 2" descr="Пустой заполнитель, вместо которого можно добавить изображение. Щелкните заполнитель и выберите изображение, которое необходимо добавить"/>
          <p:cNvSpPr>
            <a:spLocks noGrp="1"/>
          </p:cNvSpPr>
          <p:nvPr>
            <p:ph type="pic" idx="10"/>
          </p:nvPr>
        </p:nvSpPr>
        <p:spPr>
          <a:xfrm>
            <a:off x="1" y="1"/>
            <a:ext cx="4023360" cy="4745736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 noProof="0" smtClean="0"/>
              <a:t>Вставка рисунка</a:t>
            </a:r>
            <a:endParaRPr lang="ru-RU" noProof="0" dirty="0"/>
          </a:p>
        </p:txBody>
      </p:sp>
      <p:sp>
        <p:nvSpPr>
          <p:cNvPr id="13" name="Рисунок 2" descr="Пустой заполнитель, вместо которого можно добавить изображение. Щелкните заполнитель и выберите изображение, которое необходимо добавить"/>
          <p:cNvSpPr>
            <a:spLocks noGrp="1"/>
          </p:cNvSpPr>
          <p:nvPr>
            <p:ph type="pic" idx="11"/>
          </p:nvPr>
        </p:nvSpPr>
        <p:spPr>
          <a:xfrm>
            <a:off x="4084320" y="1"/>
            <a:ext cx="4023360" cy="4745736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 noProof="0" smtClean="0"/>
              <a:t>Вставка рисунка</a:t>
            </a:r>
            <a:endParaRPr lang="ru-RU" noProof="0" dirty="0"/>
          </a:p>
        </p:txBody>
      </p:sp>
      <p:sp>
        <p:nvSpPr>
          <p:cNvPr id="14" name="Рисунок 2" descr="Пустой заполнитель, вместо которого можно добавить изображение. Щелкните заполнитель и выберите изображение, которое необходимо добавить"/>
          <p:cNvSpPr>
            <a:spLocks noGrp="1"/>
          </p:cNvSpPr>
          <p:nvPr>
            <p:ph type="pic" idx="12"/>
          </p:nvPr>
        </p:nvSpPr>
        <p:spPr>
          <a:xfrm>
            <a:off x="8168640" y="1"/>
            <a:ext cx="4023360" cy="4745736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 noProof="0" smtClean="0"/>
              <a:t>Вставка рисунка</a:t>
            </a:r>
            <a:endParaRPr lang="ru-RU" noProof="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33400" y="6043123"/>
            <a:ext cx="11125200" cy="571500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 smtClean="0"/>
              <a:t>Образец подзаголовка</a:t>
            </a:r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4637454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/>
            </a:lvl1pPr>
            <a:lvl5pPr>
              <a:defRPr/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 smtClean="0"/>
              <a:t>Добавить нижний колонтитул</a:t>
            </a:r>
            <a:endParaRPr lang="ru-RU" noProof="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BBA994C-0A68-4F64-BDAE-B675475366AA}" type="datetime1">
              <a:rPr lang="ru-RU" noProof="0" smtClean="0"/>
              <a:t>20.01.2022</a:t>
            </a:fld>
            <a:endParaRPr lang="ru-RU" noProof="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Заголовок раздела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 userDrawn="1"/>
        </p:nvSpPr>
        <p:spPr>
          <a:xfrm>
            <a:off x="304800" y="304800"/>
            <a:ext cx="11582400" cy="6248400"/>
          </a:xfrm>
          <a:prstGeom prst="rect">
            <a:avLst/>
          </a:prstGeom>
          <a:noFill/>
          <a:ln w="508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2483427"/>
            <a:ext cx="10515600" cy="2743200"/>
          </a:xfrm>
        </p:spPr>
        <p:txBody>
          <a:bodyPr rtlCol="0" anchor="b">
            <a:normAutofit/>
          </a:bodyPr>
          <a:lstStyle>
            <a:lvl1pPr algn="ctr">
              <a:defRPr sz="4400" spc="-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5" name="Текст 4"/>
          <p:cNvSpPr>
            <a:spLocks noGrp="1"/>
          </p:cNvSpPr>
          <p:nvPr>
            <p:ph type="body" sz="quarter" idx="10"/>
          </p:nvPr>
        </p:nvSpPr>
        <p:spPr>
          <a:xfrm>
            <a:off x="835025" y="5257800"/>
            <a:ext cx="10515600" cy="914400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FontTx/>
              <a:buNone/>
              <a:defRPr sz="2000" cap="all" spc="50" baseline="0">
                <a:solidFill>
                  <a:schemeClr val="bg1"/>
                </a:solidFill>
              </a:defRPr>
            </a:lvl1pPr>
            <a:lvl2pPr marL="365760" indent="0" algn="ctr">
              <a:buNone/>
              <a:defRPr sz="2000" cap="all" spc="50" baseline="0">
                <a:solidFill>
                  <a:schemeClr val="bg1"/>
                </a:solidFill>
              </a:defRPr>
            </a:lvl2pPr>
            <a:lvl3pPr algn="ctr">
              <a:defRPr sz="2000" cap="all" spc="50" baseline="0">
                <a:solidFill>
                  <a:schemeClr val="bg1"/>
                </a:solidFill>
              </a:defRPr>
            </a:lvl3pPr>
            <a:lvl4pPr algn="ctr">
              <a:defRPr sz="2000" cap="all" spc="50" baseline="0">
                <a:solidFill>
                  <a:schemeClr val="bg1"/>
                </a:solidFill>
              </a:defRPr>
            </a:lvl4pPr>
            <a:lvl5pPr algn="ctr">
              <a:defRPr sz="2000" cap="all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типа объекто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524000" y="1714500"/>
            <a:ext cx="4495800" cy="4462272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714500"/>
            <a:ext cx="4495800" cy="4462272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 smtClean="0"/>
              <a:t>Добавить нижний колонтитул</a:t>
            </a:r>
            <a:endParaRPr lang="ru-RU" noProof="0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0B90051-B0A1-488B-A3B4-8D15CA6D5AAE}" type="datetime1">
              <a:rPr lang="ru-RU" noProof="0" smtClean="0"/>
              <a:t>20.01.2022</a:t>
            </a:fld>
            <a:endParaRPr lang="ru-RU" noProof="0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527048" y="1733162"/>
            <a:ext cx="4498848" cy="6858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527048" y="2481943"/>
            <a:ext cx="4498848" cy="3690257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5" name="Замещающий текст 4"/>
          <p:cNvSpPr>
            <a:spLocks noGrp="1"/>
          </p:cNvSpPr>
          <p:nvPr>
            <p:ph type="body" sz="quarter" idx="3"/>
          </p:nvPr>
        </p:nvSpPr>
        <p:spPr>
          <a:xfrm>
            <a:off x="6172200" y="1733162"/>
            <a:ext cx="4498848" cy="6858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481943"/>
            <a:ext cx="4498848" cy="3690257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 smtClean="0"/>
              <a:t>Добавить нижний колонтитул</a:t>
            </a:r>
            <a:endParaRPr lang="ru-RU" noProof="0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57DE9B7-D70E-414D-98EC-FF5CEC2FC761}" type="datetime1">
              <a:rPr lang="ru-RU" noProof="0" smtClean="0"/>
              <a:t>20.01.2022</a:t>
            </a:fld>
            <a:endParaRPr lang="ru-RU" noProof="0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 smtClean="0"/>
              <a:t>Добавить нижний колонтитул</a:t>
            </a:r>
            <a:endParaRPr lang="ru-RU" noProof="0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5350200-3392-431B-A64D-FCB9FCA2AA58}" type="datetime1">
              <a:rPr lang="ru-RU" noProof="0" smtClean="0"/>
              <a:t>20.01.2022</a:t>
            </a:fld>
            <a:endParaRPr lang="ru-RU" noProof="0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151812" y="1672934"/>
            <a:ext cx="3506788" cy="2880360"/>
          </a:xfrm>
        </p:spPr>
        <p:txBody>
          <a:bodyPr rtlCol="0" anchor="b">
            <a:normAutofit/>
          </a:bodyPr>
          <a:lstStyle>
            <a:lvl1pPr>
              <a:defRPr sz="3000"/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30352" y="457200"/>
            <a:ext cx="7242111" cy="5715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4" name="Замещающий текст 3"/>
          <p:cNvSpPr>
            <a:spLocks noGrp="1"/>
          </p:cNvSpPr>
          <p:nvPr>
            <p:ph type="body" sz="half" idx="2"/>
          </p:nvPr>
        </p:nvSpPr>
        <p:spPr>
          <a:xfrm>
            <a:off x="8151812" y="4590288"/>
            <a:ext cx="3514564" cy="1581912"/>
          </a:xfrm>
        </p:spPr>
        <p:txBody>
          <a:bodyPr rtlCol="0"/>
          <a:lstStyle>
            <a:lvl1pPr marL="0" indent="0">
              <a:spcBef>
                <a:spcPts val="8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 smtClean="0"/>
              <a:t>Добавить нижний колонтитул</a:t>
            </a:r>
            <a:endParaRPr lang="ru-RU" noProof="0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C2CF755-E898-4F1E-8647-A0EB71EBF828}" type="datetime1">
              <a:rPr lang="ru-RU" noProof="0" smtClean="0"/>
              <a:t>20.01.2022</a:t>
            </a:fld>
            <a:endParaRPr lang="ru-RU" noProof="0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ru-RU" noProof="0" dirty="0" smtClean="0"/>
              <a:t>Образец заголовка</a:t>
            </a:r>
            <a:endParaRPr lang="ru-RU" noProof="0" dirty="0"/>
          </a:p>
        </p:txBody>
      </p:sp>
      <p:sp>
        <p:nvSpPr>
          <p:cNvPr id="3" name="Замещающий текст 2"/>
          <p:cNvSpPr>
            <a:spLocks noGrp="1"/>
          </p:cNvSpPr>
          <p:nvPr>
            <p:ph type="body" idx="1"/>
          </p:nvPr>
        </p:nvSpPr>
        <p:spPr>
          <a:xfrm>
            <a:off x="1524000" y="1714500"/>
            <a:ext cx="9144000" cy="4457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-RU" noProof="0" dirty="0" smtClean="0"/>
              <a:t>Образец текста</a:t>
            </a:r>
          </a:p>
          <a:p>
            <a:pPr lvl="1" rtl="0"/>
            <a:r>
              <a:rPr lang="ru-RU" noProof="0" dirty="0" smtClean="0"/>
              <a:t>Второй уровень</a:t>
            </a:r>
          </a:p>
          <a:p>
            <a:pPr lvl="2" rtl="0"/>
            <a:r>
              <a:rPr lang="ru-RU" noProof="0" dirty="0" smtClean="0"/>
              <a:t>Третий уровень</a:t>
            </a:r>
          </a:p>
          <a:p>
            <a:pPr lvl="3" rtl="0"/>
            <a:r>
              <a:rPr lang="ru-RU" noProof="0" dirty="0" smtClean="0"/>
              <a:t>Четвертый уровень</a:t>
            </a:r>
          </a:p>
          <a:p>
            <a:pPr lvl="4" rtl="0"/>
            <a:r>
              <a:rPr lang="ru-RU" noProof="0" dirty="0" smtClean="0"/>
              <a:t>Пятый уровень</a:t>
            </a:r>
            <a:endParaRPr lang="ru-RU" noProof="0" dirty="0"/>
          </a:p>
        </p:txBody>
      </p:sp>
      <p:sp>
        <p:nvSpPr>
          <p:cNvPr id="7" name="Прямоугольник 6"/>
          <p:cNvSpPr/>
          <p:nvPr userDrawn="1"/>
        </p:nvSpPr>
        <p:spPr>
          <a:xfrm>
            <a:off x="0" y="6583680"/>
            <a:ext cx="12192000" cy="2743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1523999" y="6601556"/>
            <a:ext cx="6491381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 dirty="0" smtClean="0"/>
              <a:t>Добавить нижний колонтитул</a:t>
            </a:r>
            <a:endParaRPr lang="ru-RU" noProof="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187908" y="6601556"/>
            <a:ext cx="1534064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pPr rtl="0"/>
            <a:fld id="{A63F1305-4BDC-496D-90D6-7537DB313448}" type="datetime1">
              <a:rPr lang="ru-RU" noProof="0" smtClean="0"/>
              <a:t>20.01.2022</a:t>
            </a:fld>
            <a:endParaRPr lang="ru-RU" noProof="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9894499" y="6601556"/>
            <a:ext cx="773502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pPr rtl="0"/>
            <a:fld id="{E31375A4-56A4-47D6-9801-1991572033F7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9164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4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Simple painter</a:t>
            </a:r>
            <a:endParaRPr lang="ru-RU" dirty="0"/>
          </a:p>
        </p:txBody>
      </p:sp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err="1" smtClean="0"/>
              <a:t>Кулябина</a:t>
            </a:r>
            <a:r>
              <a:rPr lang="ru-RU" dirty="0" smtClean="0"/>
              <a:t> анна</a:t>
            </a:r>
          </a:p>
          <a:p>
            <a:r>
              <a:rPr lang="ru-RU" dirty="0" smtClean="0"/>
              <a:t>Яндекс лицей 2021</a:t>
            </a:r>
            <a:endParaRPr lang="ru-RU" dirty="0"/>
          </a:p>
        </p:txBody>
      </p:sp>
      <p:pic>
        <p:nvPicPr>
          <p:cNvPr id="8" name="Рисунок 7"/>
          <p:cNvPicPr>
            <a:picLocks noGrp="1" noChangeAspect="1"/>
          </p:cNvPicPr>
          <p:nvPr>
            <p:ph type="pic" idx="10"/>
          </p:nvPr>
        </p:nvPicPr>
        <p:blipFill>
          <a:blip r:embed="rId2"/>
          <a:srcRect l="7649" r="7649"/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7" name="Рисунок 6"/>
          <p:cNvPicPr>
            <a:picLocks noGrp="1" noChangeAspect="1"/>
          </p:cNvPicPr>
          <p:nvPr>
            <p:ph type="pic" idx="11"/>
          </p:nvPr>
        </p:nvPicPr>
        <p:blipFill>
          <a:blip r:embed="rId3"/>
          <a:srcRect l="21727" r="21727"/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9" name="Рисунок 8"/>
          <p:cNvPicPr>
            <a:picLocks noGrp="1" noChangeAspect="1"/>
          </p:cNvPicPr>
          <p:nvPr>
            <p:ph type="pic" idx="12"/>
          </p:nvPr>
        </p:nvPicPr>
        <p:blipFill>
          <a:blip r:embed="rId4"/>
          <a:srcRect t="5767" b="5767"/>
          <a:stretch>
            <a:fillRect/>
          </a:stretch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005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 проекте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24001" y="1714500"/>
            <a:ext cx="4572000" cy="4385854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ru-RU" sz="3600" dirty="0" smtClean="0"/>
              <a:t>Мой проект является упрощенной версией известного приложения </a:t>
            </a:r>
            <a:r>
              <a:rPr lang="en-US" sz="3600" dirty="0" smtClean="0"/>
              <a:t>paint</a:t>
            </a:r>
            <a:r>
              <a:rPr lang="ru-RU" sz="3600" dirty="0" smtClean="0"/>
              <a:t>, где можно создавать различные </a:t>
            </a:r>
            <a:r>
              <a:rPr lang="ru-RU" sz="3600" dirty="0" err="1" smtClean="0"/>
              <a:t>каринки</a:t>
            </a:r>
            <a:endParaRPr lang="ru-RU" sz="3600" dirty="0" smtClean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600200"/>
            <a:ext cx="5426632" cy="4818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65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управление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При зажатии левой кнопки мыши на холсте остается цветной след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6231" y="2800006"/>
            <a:ext cx="6015700" cy="3658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695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интерфейс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75" t="10553" r="23710" b="12830"/>
          <a:stretch/>
        </p:blipFill>
        <p:spPr>
          <a:xfrm>
            <a:off x="773082" y="1600200"/>
            <a:ext cx="5611091" cy="4595965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9701" y="1496291"/>
            <a:ext cx="4921133" cy="4921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557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будущее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Отмена последнего действия</a:t>
            </a:r>
          </a:p>
          <a:p>
            <a:r>
              <a:rPr lang="ru-RU" dirty="0" smtClean="0"/>
              <a:t>Добавление счетчика размера</a:t>
            </a:r>
          </a:p>
          <a:p>
            <a:r>
              <a:rPr lang="ru-RU" dirty="0" smtClean="0"/>
              <a:t>Возможность рисования геометрических фигур</a:t>
            </a:r>
          </a:p>
          <a:p>
            <a:r>
              <a:rPr lang="ru-RU" dirty="0" smtClean="0"/>
              <a:t>Добавление различных кистей</a:t>
            </a:r>
          </a:p>
          <a:p>
            <a:r>
              <a:rPr lang="ru-RU" dirty="0" smtClean="0"/>
              <a:t>Возможность добавлять текст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1665" y="3113274"/>
            <a:ext cx="4405746" cy="3470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255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Спасибо за внимание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19860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Здоровье и фитнес 16x9">
  <a:themeElements>
    <a:clrScheme name="HealthFitness">
      <a:dk1>
        <a:srgbClr val="595959"/>
      </a:dk1>
      <a:lt1>
        <a:sysClr val="window" lastClr="FFFFFF"/>
      </a:lt1>
      <a:dk2>
        <a:srgbClr val="000000"/>
      </a:dk2>
      <a:lt2>
        <a:srgbClr val="DDDDDD"/>
      </a:lt2>
      <a:accent1>
        <a:srgbClr val="87A91B"/>
      </a:accent1>
      <a:accent2>
        <a:srgbClr val="FBCE11"/>
      </a:accent2>
      <a:accent3>
        <a:srgbClr val="446ED8"/>
      </a:accent3>
      <a:accent4>
        <a:srgbClr val="9D22E2"/>
      </a:accent4>
      <a:accent5>
        <a:srgbClr val="FE9E00"/>
      </a:accent5>
      <a:accent6>
        <a:srgbClr val="DF5327"/>
      </a:accent6>
      <a:hlink>
        <a:srgbClr val="446ED8"/>
      </a:hlink>
      <a:folHlink>
        <a:srgbClr val="828282"/>
      </a:folHlink>
    </a:clrScheme>
    <a:fontScheme name="Calibri Light">
      <a:majorFont>
        <a:latin typeface="Calibri Light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064257_TF02922391.potx" id="{A01CCDD4-86D4-469D-9B92-9533C8D2D88C}" vid="{065B6106-88C3-4925-B0B7-B0F5EEE8E987}"/>
    </a:ext>
  </a:extLst>
</a:theme>
</file>

<file path=ppt/theme/theme2.xml><?xml version="1.0" encoding="utf-8"?>
<a:theme xmlns:a="http://schemas.openxmlformats.org/drawingml/2006/main" name="Тема Office">
  <a:themeElements>
    <a:clrScheme name="HealthFitness">
      <a:dk1>
        <a:srgbClr val="595959"/>
      </a:dk1>
      <a:lt1>
        <a:sysClr val="window" lastClr="FFFFFF"/>
      </a:lt1>
      <a:dk2>
        <a:srgbClr val="000000"/>
      </a:dk2>
      <a:lt2>
        <a:srgbClr val="DDDDDD"/>
      </a:lt2>
      <a:accent1>
        <a:srgbClr val="87A91B"/>
      </a:accent1>
      <a:accent2>
        <a:srgbClr val="FBCE11"/>
      </a:accent2>
      <a:accent3>
        <a:srgbClr val="446ED8"/>
      </a:accent3>
      <a:accent4>
        <a:srgbClr val="9D22E2"/>
      </a:accent4>
      <a:accent5>
        <a:srgbClr val="FE9E00"/>
      </a:accent5>
      <a:accent6>
        <a:srgbClr val="DF5327"/>
      </a:accent6>
      <a:hlink>
        <a:srgbClr val="446ED8"/>
      </a:hlink>
      <a:folHlink>
        <a:srgbClr val="828282"/>
      </a:folHlink>
    </a:clrScheme>
    <a:fontScheme name="Calibri Light">
      <a:majorFont>
        <a:latin typeface="Calibri Light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HealthFitness">
      <a:dk1>
        <a:srgbClr val="595959"/>
      </a:dk1>
      <a:lt1>
        <a:sysClr val="window" lastClr="FFFFFF"/>
      </a:lt1>
      <a:dk2>
        <a:srgbClr val="000000"/>
      </a:dk2>
      <a:lt2>
        <a:srgbClr val="DDDDDD"/>
      </a:lt2>
      <a:accent1>
        <a:srgbClr val="87A91B"/>
      </a:accent1>
      <a:accent2>
        <a:srgbClr val="FBCE11"/>
      </a:accent2>
      <a:accent3>
        <a:srgbClr val="446ED8"/>
      </a:accent3>
      <a:accent4>
        <a:srgbClr val="9D22E2"/>
      </a:accent4>
      <a:accent5>
        <a:srgbClr val="FE9E00"/>
      </a:accent5>
      <a:accent6>
        <a:srgbClr val="DF5327"/>
      </a:accent6>
      <a:hlink>
        <a:srgbClr val="446ED8"/>
      </a:hlink>
      <a:folHlink>
        <a:srgbClr val="828282"/>
      </a:folHlink>
    </a:clrScheme>
    <a:fontScheme name="Calibri Light">
      <a:majorFont>
        <a:latin typeface="Calibri Light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Презентация о здоровье и фитнесе (широкоэкранный формат)</Template>
  <TotalTime>367</TotalTime>
  <Words>55</Words>
  <Application>Microsoft Office PowerPoint</Application>
  <PresentationFormat>Широкоэкранный</PresentationFormat>
  <Paragraphs>15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Здоровье и фитнес 16x9</vt:lpstr>
      <vt:lpstr>Simple painter</vt:lpstr>
      <vt:lpstr>О проекте</vt:lpstr>
      <vt:lpstr>управление</vt:lpstr>
      <vt:lpstr>интерфейс</vt:lpstr>
      <vt:lpstr>будущее</vt:lpstr>
      <vt:lpstr>Спасибо за внимание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Проект: «боулинг в дополненной реальности»</dc:title>
  <dc:creator>WinUser</dc:creator>
  <cp:lastModifiedBy>Ucheba</cp:lastModifiedBy>
  <cp:revision>30</cp:revision>
  <dcterms:created xsi:type="dcterms:W3CDTF">2019-12-01T13:01:09Z</dcterms:created>
  <dcterms:modified xsi:type="dcterms:W3CDTF">2022-01-20T15:05:10Z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