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2"/>
  </p:notesMasterIdLst>
  <p:handoutMasterIdLst>
    <p:handoutMasterId r:id="rId23"/>
  </p:handoutMasterIdLst>
  <p:sldIdLst>
    <p:sldId id="293" r:id="rId2"/>
    <p:sldId id="469" r:id="rId3"/>
    <p:sldId id="477" r:id="rId4"/>
    <p:sldId id="484" r:id="rId5"/>
    <p:sldId id="485" r:id="rId6"/>
    <p:sldId id="486" r:id="rId7"/>
    <p:sldId id="487" r:id="rId8"/>
    <p:sldId id="488" r:id="rId9"/>
    <p:sldId id="489" r:id="rId10"/>
    <p:sldId id="458" r:id="rId11"/>
    <p:sldId id="441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83" r:id="rId21"/>
  </p:sldIdLst>
  <p:sldSz cx="9144000" cy="6858000" type="screen4x3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6600FF"/>
    <a:srgbClr val="FFFF66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6" autoAdjust="0"/>
    <p:restoredTop sz="86395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Bieniecki I24" userId="9c52db48-ded8-4818-b321-8318d03e98ab" providerId="ADAL" clId="{39F9DDD1-92AA-4AFE-B5F2-93F0053DAC50}"/>
    <pc:docChg chg="undo custSel addSld delSld modSld">
      <pc:chgData name="Wojciech Bieniecki I24" userId="9c52db48-ded8-4818-b321-8318d03e98ab" providerId="ADAL" clId="{39F9DDD1-92AA-4AFE-B5F2-93F0053DAC50}" dt="2019-11-17T20:08:12.876" v="3223"/>
      <pc:docMkLst>
        <pc:docMk/>
      </pc:docMkLst>
      <pc:sldChg chg="delSp modSp">
        <pc:chgData name="Wojciech Bieniecki I24" userId="9c52db48-ded8-4818-b321-8318d03e98ab" providerId="ADAL" clId="{39F9DDD1-92AA-4AFE-B5F2-93F0053DAC50}" dt="2019-11-17T17:02:09.157" v="28" actId="478"/>
        <pc:sldMkLst>
          <pc:docMk/>
          <pc:sldMk cId="0" sldId="293"/>
        </pc:sldMkLst>
        <pc:spChg chg="del">
          <ac:chgData name="Wojciech Bieniecki I24" userId="9c52db48-ded8-4818-b321-8318d03e98ab" providerId="ADAL" clId="{39F9DDD1-92AA-4AFE-B5F2-93F0053DAC50}" dt="2019-11-17T17:02:09.157" v="28" actId="478"/>
          <ac:spMkLst>
            <pc:docMk/>
            <pc:sldMk cId="0" sldId="293"/>
            <ac:spMk id="2056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2:05.611" v="27" actId="20577"/>
          <ac:spMkLst>
            <pc:docMk/>
            <pc:sldMk cId="0" sldId="293"/>
            <ac:spMk id="3077" creationId="{00000000-0000-0000-0000-000000000000}"/>
          </ac:spMkLst>
        </pc:spChg>
      </pc:sldChg>
      <pc:sldChg chg="modSp add">
        <pc:chgData name="Wojciech Bieniecki I24" userId="9c52db48-ded8-4818-b321-8318d03e98ab" providerId="ADAL" clId="{39F9DDD1-92AA-4AFE-B5F2-93F0053DAC50}" dt="2019-11-17T17:24:45.138" v="723" actId="1036"/>
        <pc:sldMkLst>
          <pc:docMk/>
          <pc:sldMk cId="1722875601" sldId="441"/>
        </pc:sldMkLst>
        <pc:spChg chg="mod">
          <ac:chgData name="Wojciech Bieniecki I24" userId="9c52db48-ded8-4818-b321-8318d03e98ab" providerId="ADAL" clId="{39F9DDD1-92AA-4AFE-B5F2-93F0053DAC50}" dt="2019-11-17T17:24:45.138" v="723" actId="1036"/>
          <ac:spMkLst>
            <pc:docMk/>
            <pc:sldMk cId="1722875601" sldId="441"/>
            <ac:spMk id="10" creationId="{00000000-0000-0000-0000-000000000000}"/>
          </ac:spMkLst>
        </pc:spChg>
      </pc:sldChg>
      <pc:sldChg chg="delSp modSp add">
        <pc:chgData name="Wojciech Bieniecki I24" userId="9c52db48-ded8-4818-b321-8318d03e98ab" providerId="ADAL" clId="{39F9DDD1-92AA-4AFE-B5F2-93F0053DAC50}" dt="2019-11-17T20:04:23.618" v="3179" actId="313"/>
        <pc:sldMkLst>
          <pc:docMk/>
          <pc:sldMk cId="1612235770" sldId="458"/>
        </pc:sldMkLst>
        <pc:spChg chg="del mod">
          <ac:chgData name="Wojciech Bieniecki I24" userId="9c52db48-ded8-4818-b321-8318d03e98ab" providerId="ADAL" clId="{39F9DDD1-92AA-4AFE-B5F2-93F0053DAC50}" dt="2019-11-17T17:20:54.830" v="576" actId="478"/>
          <ac:spMkLst>
            <pc:docMk/>
            <pc:sldMk cId="1612235770" sldId="458"/>
            <ac:spMk id="6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20:04:23.618" v="3179" actId="313"/>
          <ac:spMkLst>
            <pc:docMk/>
            <pc:sldMk cId="1612235770" sldId="458"/>
            <ac:spMk id="7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22:06.094" v="689" actId="20577"/>
          <ac:spMkLst>
            <pc:docMk/>
            <pc:sldMk cId="1612235770" sldId="458"/>
            <ac:spMk id="8" creationId="{00000000-0000-0000-0000-000000000000}"/>
          </ac:spMkLst>
        </pc:spChg>
      </pc:sldChg>
      <pc:sldChg chg="modSp">
        <pc:chgData name="Wojciech Bieniecki I24" userId="9c52db48-ded8-4818-b321-8318d03e98ab" providerId="ADAL" clId="{39F9DDD1-92AA-4AFE-B5F2-93F0053DAC50}" dt="2019-11-17T17:06:12.136" v="105" actId="6549"/>
        <pc:sldMkLst>
          <pc:docMk/>
          <pc:sldMk cId="0" sldId="469"/>
        </pc:sldMkLst>
        <pc:spChg chg="mod">
          <ac:chgData name="Wojciech Bieniecki I24" userId="9c52db48-ded8-4818-b321-8318d03e98ab" providerId="ADAL" clId="{39F9DDD1-92AA-4AFE-B5F2-93F0053DAC50}" dt="2019-11-17T17:05:42.574" v="57" actId="6549"/>
          <ac:spMkLst>
            <pc:docMk/>
            <pc:sldMk cId="0" sldId="469"/>
            <ac:spMk id="6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5:46.199" v="63" actId="6549"/>
          <ac:spMkLst>
            <pc:docMk/>
            <pc:sldMk cId="0" sldId="469"/>
            <ac:spMk id="7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5:49.949" v="69" actId="6549"/>
          <ac:spMkLst>
            <pc:docMk/>
            <pc:sldMk cId="0" sldId="469"/>
            <ac:spMk id="8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5:53.574" v="75" actId="6549"/>
          <ac:spMkLst>
            <pc:docMk/>
            <pc:sldMk cId="0" sldId="469"/>
            <ac:spMk id="9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5:56.902" v="81" actId="6549"/>
          <ac:spMkLst>
            <pc:docMk/>
            <pc:sldMk cId="0" sldId="469"/>
            <ac:spMk id="10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6:00.387" v="87" actId="6549"/>
          <ac:spMkLst>
            <pc:docMk/>
            <pc:sldMk cId="0" sldId="469"/>
            <ac:spMk id="11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6:04.183" v="93" actId="6549"/>
          <ac:spMkLst>
            <pc:docMk/>
            <pc:sldMk cId="0" sldId="469"/>
            <ac:spMk id="12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6:08.168" v="99" actId="6549"/>
          <ac:spMkLst>
            <pc:docMk/>
            <pc:sldMk cId="0" sldId="469"/>
            <ac:spMk id="13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6:12.136" v="105" actId="6549"/>
          <ac:spMkLst>
            <pc:docMk/>
            <pc:sldMk cId="0" sldId="469"/>
            <ac:spMk id="14" creationId="{00000000-0000-0000-0000-000000000000}"/>
          </ac:spMkLst>
        </pc:spChg>
      </pc:sldChg>
      <pc:sldChg chg="modSp modAnim">
        <pc:chgData name="Wojciech Bieniecki I24" userId="9c52db48-ded8-4818-b321-8318d03e98ab" providerId="ADAL" clId="{39F9DDD1-92AA-4AFE-B5F2-93F0053DAC50}" dt="2019-11-17T20:03:24.502" v="3159" actId="113"/>
        <pc:sldMkLst>
          <pc:docMk/>
          <pc:sldMk cId="0" sldId="477"/>
        </pc:sldMkLst>
        <pc:spChg chg="mod">
          <ac:chgData name="Wojciech Bieniecki I24" userId="9c52db48-ded8-4818-b321-8318d03e98ab" providerId="ADAL" clId="{39F9DDD1-92AA-4AFE-B5F2-93F0053DAC50}" dt="2019-11-17T19:59:24.230" v="3131" actId="1035"/>
          <ac:spMkLst>
            <pc:docMk/>
            <pc:sldMk cId="0" sldId="477"/>
            <ac:spMk id="5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20:03:12.170" v="3158" actId="113"/>
          <ac:spMkLst>
            <pc:docMk/>
            <pc:sldMk cId="0" sldId="477"/>
            <ac:spMk id="9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20:03:24.502" v="3159" actId="113"/>
          <ac:spMkLst>
            <pc:docMk/>
            <pc:sldMk cId="0" sldId="477"/>
            <ac:spMk id="10" creationId="{00000000-0000-0000-0000-000000000000}"/>
          </ac:spMkLst>
        </pc:spChg>
      </pc:sldChg>
      <pc:sldChg chg="modSp modAnim">
        <pc:chgData name="Wojciech Bieniecki I24" userId="9c52db48-ded8-4818-b321-8318d03e98ab" providerId="ADAL" clId="{39F9DDD1-92AA-4AFE-B5F2-93F0053DAC50}" dt="2019-11-17T20:03:32.883" v="3162" actId="113"/>
        <pc:sldMkLst>
          <pc:docMk/>
          <pc:sldMk cId="1186214245" sldId="484"/>
        </pc:sldMkLst>
        <pc:spChg chg="mod">
          <ac:chgData name="Wojciech Bieniecki I24" userId="9c52db48-ded8-4818-b321-8318d03e98ab" providerId="ADAL" clId="{39F9DDD1-92AA-4AFE-B5F2-93F0053DAC50}" dt="2019-11-17T20:03:27.707" v="3160" actId="113"/>
          <ac:spMkLst>
            <pc:docMk/>
            <pc:sldMk cId="1186214245" sldId="484"/>
            <ac:spMk id="5" creationId="{5EEBE95B-9400-4227-91D7-1F511EDB9463}"/>
          </ac:spMkLst>
        </pc:spChg>
        <pc:spChg chg="mod">
          <ac:chgData name="Wojciech Bieniecki I24" userId="9c52db48-ded8-4818-b321-8318d03e98ab" providerId="ADAL" clId="{39F9DDD1-92AA-4AFE-B5F2-93F0053DAC50}" dt="2019-11-17T20:03:30.506" v="3161" actId="113"/>
          <ac:spMkLst>
            <pc:docMk/>
            <pc:sldMk cId="1186214245" sldId="484"/>
            <ac:spMk id="7" creationId="{DE03CE5C-8FFB-476C-9E12-E8AEA3488A41}"/>
          </ac:spMkLst>
        </pc:spChg>
        <pc:spChg chg="mod">
          <ac:chgData name="Wojciech Bieniecki I24" userId="9c52db48-ded8-4818-b321-8318d03e98ab" providerId="ADAL" clId="{39F9DDD1-92AA-4AFE-B5F2-93F0053DAC50}" dt="2019-11-17T20:03:32.883" v="3162" actId="113"/>
          <ac:spMkLst>
            <pc:docMk/>
            <pc:sldMk cId="1186214245" sldId="484"/>
            <ac:spMk id="8" creationId="{82038469-AA98-4B83-B709-FBD572BD20B1}"/>
          </ac:spMkLst>
        </pc:spChg>
      </pc:sldChg>
      <pc:sldChg chg="modSp modAnim">
        <pc:chgData name="Wojciech Bieniecki I24" userId="9c52db48-ded8-4818-b321-8318d03e98ab" providerId="ADAL" clId="{39F9DDD1-92AA-4AFE-B5F2-93F0053DAC50}" dt="2019-11-17T20:03:43.448" v="3165" actId="113"/>
        <pc:sldMkLst>
          <pc:docMk/>
          <pc:sldMk cId="4246985761" sldId="485"/>
        </pc:sldMkLst>
        <pc:spChg chg="mod">
          <ac:chgData name="Wojciech Bieniecki I24" userId="9c52db48-ded8-4818-b321-8318d03e98ab" providerId="ADAL" clId="{39F9DDD1-92AA-4AFE-B5F2-93F0053DAC50}" dt="2019-11-17T20:03:36.941" v="3163" actId="113"/>
          <ac:spMkLst>
            <pc:docMk/>
            <pc:sldMk cId="4246985761" sldId="485"/>
            <ac:spMk id="5" creationId="{5EEBE95B-9400-4227-91D7-1F511EDB9463}"/>
          </ac:spMkLst>
        </pc:spChg>
        <pc:spChg chg="mod">
          <ac:chgData name="Wojciech Bieniecki I24" userId="9c52db48-ded8-4818-b321-8318d03e98ab" providerId="ADAL" clId="{39F9DDD1-92AA-4AFE-B5F2-93F0053DAC50}" dt="2019-11-17T20:03:43.448" v="3165" actId="113"/>
          <ac:spMkLst>
            <pc:docMk/>
            <pc:sldMk cId="4246985761" sldId="485"/>
            <ac:spMk id="8" creationId="{82038469-AA98-4B83-B709-FBD572BD20B1}"/>
          </ac:spMkLst>
        </pc:spChg>
        <pc:spChg chg="mod">
          <ac:chgData name="Wojciech Bieniecki I24" userId="9c52db48-ded8-4818-b321-8318d03e98ab" providerId="ADAL" clId="{39F9DDD1-92AA-4AFE-B5F2-93F0053DAC50}" dt="2019-11-17T20:03:39.222" v="3164" actId="113"/>
          <ac:spMkLst>
            <pc:docMk/>
            <pc:sldMk cId="4246985761" sldId="485"/>
            <ac:spMk id="9" creationId="{755F9CAC-CA82-48AE-8ACE-3F9B9DD77690}"/>
          </ac:spMkLst>
        </pc:spChg>
      </pc:sldChg>
      <pc:sldChg chg="modSp modAnim">
        <pc:chgData name="Wojciech Bieniecki I24" userId="9c52db48-ded8-4818-b321-8318d03e98ab" providerId="ADAL" clId="{39F9DDD1-92AA-4AFE-B5F2-93F0053DAC50}" dt="2019-11-17T20:03:52.459" v="3166" actId="113"/>
        <pc:sldMkLst>
          <pc:docMk/>
          <pc:sldMk cId="3676113734" sldId="486"/>
        </pc:sldMkLst>
        <pc:spChg chg="mod">
          <ac:chgData name="Wojciech Bieniecki I24" userId="9c52db48-ded8-4818-b321-8318d03e98ab" providerId="ADAL" clId="{39F9DDD1-92AA-4AFE-B5F2-93F0053DAC50}" dt="2019-11-17T20:03:52.459" v="3166" actId="113"/>
          <ac:spMkLst>
            <pc:docMk/>
            <pc:sldMk cId="3676113734" sldId="486"/>
            <ac:spMk id="7" creationId="{FF416C46-DEB4-4FA2-8A37-E795CD7BF73C}"/>
          </ac:spMkLst>
        </pc:spChg>
        <pc:spChg chg="mod">
          <ac:chgData name="Wojciech Bieniecki I24" userId="9c52db48-ded8-4818-b321-8318d03e98ab" providerId="ADAL" clId="{39F9DDD1-92AA-4AFE-B5F2-93F0053DAC50}" dt="2019-11-17T20:03:52.459" v="3166" actId="113"/>
          <ac:spMkLst>
            <pc:docMk/>
            <pc:sldMk cId="3676113734" sldId="486"/>
            <ac:spMk id="9" creationId="{D5ABF185-880B-402D-AA51-DB83605906B5}"/>
          </ac:spMkLst>
        </pc:spChg>
        <pc:spChg chg="mod">
          <ac:chgData name="Wojciech Bieniecki I24" userId="9c52db48-ded8-4818-b321-8318d03e98ab" providerId="ADAL" clId="{39F9DDD1-92AA-4AFE-B5F2-93F0053DAC50}" dt="2019-11-17T20:03:52.459" v="3166" actId="113"/>
          <ac:spMkLst>
            <pc:docMk/>
            <pc:sldMk cId="3676113734" sldId="486"/>
            <ac:spMk id="11" creationId="{CBDECC39-C6C5-4F0A-95CB-3D8812981A3B}"/>
          </ac:spMkLst>
        </pc:spChg>
        <pc:spChg chg="mod">
          <ac:chgData name="Wojciech Bieniecki I24" userId="9c52db48-ded8-4818-b321-8318d03e98ab" providerId="ADAL" clId="{39F9DDD1-92AA-4AFE-B5F2-93F0053DAC50}" dt="2019-11-17T20:03:52.459" v="3166" actId="113"/>
          <ac:spMkLst>
            <pc:docMk/>
            <pc:sldMk cId="3676113734" sldId="486"/>
            <ac:spMk id="12" creationId="{53DF2F7A-0CD7-4B45-AB32-166DD2ABFAAB}"/>
          </ac:spMkLst>
        </pc:spChg>
      </pc:sldChg>
      <pc:sldChg chg="modSp modAnim">
        <pc:chgData name="Wojciech Bieniecki I24" userId="9c52db48-ded8-4818-b321-8318d03e98ab" providerId="ADAL" clId="{39F9DDD1-92AA-4AFE-B5F2-93F0053DAC50}" dt="2019-11-17T20:03:06.196" v="3157" actId="113"/>
        <pc:sldMkLst>
          <pc:docMk/>
          <pc:sldMk cId="3197413792" sldId="487"/>
        </pc:sldMkLst>
        <pc:spChg chg="mod">
          <ac:chgData name="Wojciech Bieniecki I24" userId="9c52db48-ded8-4818-b321-8318d03e98ab" providerId="ADAL" clId="{39F9DDD1-92AA-4AFE-B5F2-93F0053DAC50}" dt="2019-11-17T20:03:06.196" v="3157" actId="113"/>
          <ac:spMkLst>
            <pc:docMk/>
            <pc:sldMk cId="3197413792" sldId="487"/>
            <ac:spMk id="4" creationId="{C126CDA9-E2AC-4787-9111-3FF2FE11D850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2:38.174" v="3150"/>
        <pc:sldMkLst>
          <pc:docMk/>
          <pc:sldMk cId="3175613694" sldId="488"/>
        </pc:sldMkLst>
        <pc:spChg chg="mod">
          <ac:chgData name="Wojciech Bieniecki I24" userId="9c52db48-ded8-4818-b321-8318d03e98ab" providerId="ADAL" clId="{39F9DDD1-92AA-4AFE-B5F2-93F0053DAC50}" dt="2019-11-17T17:06:58.909" v="115" actId="20577"/>
          <ac:spMkLst>
            <pc:docMk/>
            <pc:sldMk cId="3175613694" sldId="488"/>
            <ac:spMk id="2" creationId="{0C06243A-8322-492D-8F09-375BDDD772AF}"/>
          </ac:spMkLst>
        </pc:spChg>
        <pc:spChg chg="add mod">
          <ac:chgData name="Wojciech Bieniecki I24" userId="9c52db48-ded8-4818-b321-8318d03e98ab" providerId="ADAL" clId="{39F9DDD1-92AA-4AFE-B5F2-93F0053DAC50}" dt="2019-11-17T17:07:35.112" v="122" actId="403"/>
          <ac:spMkLst>
            <pc:docMk/>
            <pc:sldMk cId="3175613694" sldId="488"/>
            <ac:spMk id="4" creationId="{F72C1C4F-051A-421E-BAAC-AB290996BCEE}"/>
          </ac:spMkLst>
        </pc:spChg>
        <pc:spChg chg="add mod">
          <ac:chgData name="Wojciech Bieniecki I24" userId="9c52db48-ded8-4818-b321-8318d03e98ab" providerId="ADAL" clId="{39F9DDD1-92AA-4AFE-B5F2-93F0053DAC50}" dt="2019-11-17T17:09:34.156" v="176" actId="20577"/>
          <ac:spMkLst>
            <pc:docMk/>
            <pc:sldMk cId="3175613694" sldId="488"/>
            <ac:spMk id="5" creationId="{201B2B35-EF47-4090-92EC-AE562E2AA715}"/>
          </ac:spMkLst>
        </pc:spChg>
        <pc:spChg chg="add mod">
          <ac:chgData name="Wojciech Bieniecki I24" userId="9c52db48-ded8-4818-b321-8318d03e98ab" providerId="ADAL" clId="{39F9DDD1-92AA-4AFE-B5F2-93F0053DAC50}" dt="2019-11-17T17:09:41.312" v="192" actId="20577"/>
          <ac:spMkLst>
            <pc:docMk/>
            <pc:sldMk cId="3175613694" sldId="488"/>
            <ac:spMk id="6" creationId="{3EF90E07-3A53-4475-9D22-78E713B2B4B1}"/>
          </ac:spMkLst>
        </pc:spChg>
        <pc:spChg chg="add mod">
          <ac:chgData name="Wojciech Bieniecki I24" userId="9c52db48-ded8-4818-b321-8318d03e98ab" providerId="ADAL" clId="{39F9DDD1-92AA-4AFE-B5F2-93F0053DAC50}" dt="2019-11-17T17:09:50.546" v="222" actId="1036"/>
          <ac:spMkLst>
            <pc:docMk/>
            <pc:sldMk cId="3175613694" sldId="488"/>
            <ac:spMk id="7" creationId="{B42A0289-CAED-4216-A114-A01484370A4C}"/>
          </ac:spMkLst>
        </pc:spChg>
        <pc:spChg chg="add del mod">
          <ac:chgData name="Wojciech Bieniecki I24" userId="9c52db48-ded8-4818-b321-8318d03e98ab" providerId="ADAL" clId="{39F9DDD1-92AA-4AFE-B5F2-93F0053DAC50}" dt="2019-11-17T17:13:56.199" v="265"/>
          <ac:spMkLst>
            <pc:docMk/>
            <pc:sldMk cId="3175613694" sldId="488"/>
            <ac:spMk id="8" creationId="{F650C9A5-08AA-4FD6-AC5A-B7A3DACB17F5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3:01.601" v="3156" actId="113"/>
        <pc:sldMkLst>
          <pc:docMk/>
          <pc:sldMk cId="1868897073" sldId="489"/>
        </pc:sldMkLst>
        <pc:spChg chg="mod">
          <ac:chgData name="Wojciech Bieniecki I24" userId="9c52db48-ded8-4818-b321-8318d03e98ab" providerId="ADAL" clId="{39F9DDD1-92AA-4AFE-B5F2-93F0053DAC50}" dt="2019-11-17T17:13:52.324" v="264" actId="20577"/>
          <ac:spMkLst>
            <pc:docMk/>
            <pc:sldMk cId="1868897073" sldId="489"/>
            <ac:spMk id="2" creationId="{CE0AA46C-406F-436A-8547-8C652C828BD0}"/>
          </ac:spMkLst>
        </pc:spChg>
        <pc:spChg chg="add mod">
          <ac:chgData name="Wojciech Bieniecki I24" userId="9c52db48-ded8-4818-b321-8318d03e98ab" providerId="ADAL" clId="{39F9DDD1-92AA-4AFE-B5F2-93F0053DAC50}" dt="2019-11-17T17:16:11.867" v="356" actId="20577"/>
          <ac:spMkLst>
            <pc:docMk/>
            <pc:sldMk cId="1868897073" sldId="489"/>
            <ac:spMk id="4" creationId="{7B5A0513-7D79-49DA-9D5E-DB118EE4DF96}"/>
          </ac:spMkLst>
        </pc:spChg>
        <pc:spChg chg="add mod">
          <ac:chgData name="Wojciech Bieniecki I24" userId="9c52db48-ded8-4818-b321-8318d03e98ab" providerId="ADAL" clId="{39F9DDD1-92AA-4AFE-B5F2-93F0053DAC50}" dt="2019-11-17T17:16:17.680" v="372" actId="1035"/>
          <ac:spMkLst>
            <pc:docMk/>
            <pc:sldMk cId="1868897073" sldId="489"/>
            <ac:spMk id="5" creationId="{920900D6-5E31-430A-9B06-2F74BA93F395}"/>
          </ac:spMkLst>
        </pc:spChg>
        <pc:spChg chg="add del">
          <ac:chgData name="Wojciech Bieniecki I24" userId="9c52db48-ded8-4818-b321-8318d03e98ab" providerId="ADAL" clId="{39F9DDD1-92AA-4AFE-B5F2-93F0053DAC50}" dt="2019-11-17T17:17:22.445" v="374"/>
          <ac:spMkLst>
            <pc:docMk/>
            <pc:sldMk cId="1868897073" sldId="489"/>
            <ac:spMk id="6" creationId="{C845E5E5-5CC2-42CB-BCAA-C25CF04CF343}"/>
          </ac:spMkLst>
        </pc:spChg>
        <pc:spChg chg="add mod">
          <ac:chgData name="Wojciech Bieniecki I24" userId="9c52db48-ded8-4818-b321-8318d03e98ab" providerId="ADAL" clId="{39F9DDD1-92AA-4AFE-B5F2-93F0053DAC50}" dt="2019-11-17T20:03:01.601" v="3156" actId="113"/>
          <ac:spMkLst>
            <pc:docMk/>
            <pc:sldMk cId="1868897073" sldId="489"/>
            <ac:spMk id="7" creationId="{B02B287E-1A83-4ED5-AC51-6085922E5F26}"/>
          </ac:spMkLst>
        </pc:spChg>
        <pc:spChg chg="add mod">
          <ac:chgData name="Wojciech Bieniecki I24" userId="9c52db48-ded8-4818-b321-8318d03e98ab" providerId="ADAL" clId="{39F9DDD1-92AA-4AFE-B5F2-93F0053DAC50}" dt="2019-11-17T17:20:10.456" v="509" actId="20577"/>
          <ac:spMkLst>
            <pc:docMk/>
            <pc:sldMk cId="1868897073" sldId="489"/>
            <ac:spMk id="8" creationId="{2F50CD74-6CFA-4B16-94A1-3E052D6D3350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5:35.010" v="3189" actId="113"/>
        <pc:sldMkLst>
          <pc:docMk/>
          <pc:sldMk cId="559422995" sldId="490"/>
        </pc:sldMkLst>
        <pc:spChg chg="mod">
          <ac:chgData name="Wojciech Bieniecki I24" userId="9c52db48-ded8-4818-b321-8318d03e98ab" providerId="ADAL" clId="{39F9DDD1-92AA-4AFE-B5F2-93F0053DAC50}" dt="2019-11-17T17:25:17.059" v="752" actId="1035"/>
          <ac:spMkLst>
            <pc:docMk/>
            <pc:sldMk cId="559422995" sldId="490"/>
            <ac:spMk id="2" creationId="{0E7B903C-5994-4A4C-9416-B094B247316A}"/>
          </ac:spMkLst>
        </pc:spChg>
        <pc:spChg chg="add mod">
          <ac:chgData name="Wojciech Bieniecki I24" userId="9c52db48-ded8-4818-b321-8318d03e98ab" providerId="ADAL" clId="{39F9DDD1-92AA-4AFE-B5F2-93F0053DAC50}" dt="2019-11-17T17:26:39.151" v="803" actId="403"/>
          <ac:spMkLst>
            <pc:docMk/>
            <pc:sldMk cId="559422995" sldId="490"/>
            <ac:spMk id="4" creationId="{6DDA55CD-EA54-44F7-A128-7E6AA2BD9EFE}"/>
          </ac:spMkLst>
        </pc:spChg>
        <pc:spChg chg="add del">
          <ac:chgData name="Wojciech Bieniecki I24" userId="9c52db48-ded8-4818-b321-8318d03e98ab" providerId="ADAL" clId="{39F9DDD1-92AA-4AFE-B5F2-93F0053DAC50}" dt="2019-11-17T17:25:40.527" v="771"/>
          <ac:spMkLst>
            <pc:docMk/>
            <pc:sldMk cId="559422995" sldId="490"/>
            <ac:spMk id="5" creationId="{536237D7-09CC-49EE-A6F6-F2C19108DF26}"/>
          </ac:spMkLst>
        </pc:spChg>
        <pc:spChg chg="add mod">
          <ac:chgData name="Wojciech Bieniecki I24" userId="9c52db48-ded8-4818-b321-8318d03e98ab" providerId="ADAL" clId="{39F9DDD1-92AA-4AFE-B5F2-93F0053DAC50}" dt="2019-11-17T20:05:35.010" v="3189" actId="113"/>
          <ac:spMkLst>
            <pc:docMk/>
            <pc:sldMk cId="559422995" sldId="490"/>
            <ac:spMk id="6" creationId="{DD8AFB78-8B0F-4E9B-B920-93CEE1802638}"/>
          </ac:spMkLst>
        </pc:spChg>
        <pc:spChg chg="add mod">
          <ac:chgData name="Wojciech Bieniecki I24" userId="9c52db48-ded8-4818-b321-8318d03e98ab" providerId="ADAL" clId="{39F9DDD1-92AA-4AFE-B5F2-93F0053DAC50}" dt="2019-11-17T20:05:35.010" v="3189" actId="113"/>
          <ac:spMkLst>
            <pc:docMk/>
            <pc:sldMk cId="559422995" sldId="490"/>
            <ac:spMk id="7" creationId="{103ADA92-F6D7-4B40-BE7B-898B786F5A45}"/>
          </ac:spMkLst>
        </pc:spChg>
        <pc:spChg chg="add mod">
          <ac:chgData name="Wojciech Bieniecki I24" userId="9c52db48-ded8-4818-b321-8318d03e98ab" providerId="ADAL" clId="{39F9DDD1-92AA-4AFE-B5F2-93F0053DAC50}" dt="2019-11-17T20:05:21.489" v="3185" actId="1036"/>
          <ac:spMkLst>
            <pc:docMk/>
            <pc:sldMk cId="559422995" sldId="490"/>
            <ac:spMk id="8" creationId="{585B3934-8B3D-4782-BF42-34B4B9F7C6F6}"/>
          </ac:spMkLst>
        </pc:spChg>
        <pc:spChg chg="add mod">
          <ac:chgData name="Wojciech Bieniecki I24" userId="9c52db48-ded8-4818-b321-8318d03e98ab" providerId="ADAL" clId="{39F9DDD1-92AA-4AFE-B5F2-93F0053DAC50}" dt="2019-11-17T20:05:24.994" v="3188" actId="1036"/>
          <ac:spMkLst>
            <pc:docMk/>
            <pc:sldMk cId="559422995" sldId="490"/>
            <ac:spMk id="9" creationId="{6A6F56B2-FC85-47C5-B581-8A15D1A44C17}"/>
          </ac:spMkLst>
        </pc:spChg>
        <pc:spChg chg="add mod">
          <ac:chgData name="Wojciech Bieniecki I24" userId="9c52db48-ded8-4818-b321-8318d03e98ab" providerId="ADAL" clId="{39F9DDD1-92AA-4AFE-B5F2-93F0053DAC50}" dt="2019-11-17T20:05:35.010" v="3189" actId="113"/>
          <ac:spMkLst>
            <pc:docMk/>
            <pc:sldMk cId="559422995" sldId="490"/>
            <ac:spMk id="10" creationId="{7115992A-D6DA-463B-B932-90578F02347D}"/>
          </ac:spMkLst>
        </pc:spChg>
        <pc:spChg chg="add del mod">
          <ac:chgData name="Wojciech Bieniecki I24" userId="9c52db48-ded8-4818-b321-8318d03e98ab" providerId="ADAL" clId="{39F9DDD1-92AA-4AFE-B5F2-93F0053DAC50}" dt="2019-11-17T17:33:01.081" v="908" actId="478"/>
          <ac:spMkLst>
            <pc:docMk/>
            <pc:sldMk cId="559422995" sldId="490"/>
            <ac:spMk id="11" creationId="{304E2F56-41F9-483D-92C5-25D7291BEC62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6:07.538" v="3198" actId="113"/>
        <pc:sldMkLst>
          <pc:docMk/>
          <pc:sldMk cId="11972118" sldId="491"/>
        </pc:sldMkLst>
        <pc:spChg chg="del">
          <ac:chgData name="Wojciech Bieniecki I24" userId="9c52db48-ded8-4818-b321-8318d03e98ab" providerId="ADAL" clId="{39F9DDD1-92AA-4AFE-B5F2-93F0053DAC50}" dt="2019-11-17T17:33:26.207" v="921" actId="478"/>
          <ac:spMkLst>
            <pc:docMk/>
            <pc:sldMk cId="11972118" sldId="491"/>
            <ac:spMk id="4" creationId="{6DDA55CD-EA54-44F7-A128-7E6AA2BD9EFE}"/>
          </ac:spMkLst>
        </pc:spChg>
        <pc:spChg chg="add mod">
          <ac:chgData name="Wojciech Bieniecki I24" userId="9c52db48-ded8-4818-b321-8318d03e98ab" providerId="ADAL" clId="{39F9DDD1-92AA-4AFE-B5F2-93F0053DAC50}" dt="2019-11-17T20:05:47.465" v="3192" actId="113"/>
          <ac:spMkLst>
            <pc:docMk/>
            <pc:sldMk cId="11972118" sldId="491"/>
            <ac:spMk id="5" creationId="{5371E1DA-A0E5-41A6-B462-21D585DB16DB}"/>
          </ac:spMkLst>
        </pc:spChg>
        <pc:spChg chg="del mod">
          <ac:chgData name="Wojciech Bieniecki I24" userId="9c52db48-ded8-4818-b321-8318d03e98ab" providerId="ADAL" clId="{39F9DDD1-92AA-4AFE-B5F2-93F0053DAC50}" dt="2019-11-17T17:33:26.207" v="921" actId="478"/>
          <ac:spMkLst>
            <pc:docMk/>
            <pc:sldMk cId="11972118" sldId="491"/>
            <ac:spMk id="6" creationId="{DD8AFB78-8B0F-4E9B-B920-93CEE1802638}"/>
          </ac:spMkLst>
        </pc:spChg>
        <pc:spChg chg="del mod">
          <ac:chgData name="Wojciech Bieniecki I24" userId="9c52db48-ded8-4818-b321-8318d03e98ab" providerId="ADAL" clId="{39F9DDD1-92AA-4AFE-B5F2-93F0053DAC50}" dt="2019-11-17T17:33:26.207" v="921" actId="478"/>
          <ac:spMkLst>
            <pc:docMk/>
            <pc:sldMk cId="11972118" sldId="491"/>
            <ac:spMk id="7" creationId="{103ADA92-F6D7-4B40-BE7B-898B786F5A45}"/>
          </ac:spMkLst>
        </pc:spChg>
        <pc:spChg chg="del mod">
          <ac:chgData name="Wojciech Bieniecki I24" userId="9c52db48-ded8-4818-b321-8318d03e98ab" providerId="ADAL" clId="{39F9DDD1-92AA-4AFE-B5F2-93F0053DAC50}" dt="2019-11-17T17:33:26.207" v="921" actId="478"/>
          <ac:spMkLst>
            <pc:docMk/>
            <pc:sldMk cId="11972118" sldId="491"/>
            <ac:spMk id="8" creationId="{585B3934-8B3D-4782-BF42-34B4B9F7C6F6}"/>
          </ac:spMkLst>
        </pc:spChg>
        <pc:spChg chg="del mod">
          <ac:chgData name="Wojciech Bieniecki I24" userId="9c52db48-ded8-4818-b321-8318d03e98ab" providerId="ADAL" clId="{39F9DDD1-92AA-4AFE-B5F2-93F0053DAC50}" dt="2019-11-17T17:33:26.207" v="921" actId="478"/>
          <ac:spMkLst>
            <pc:docMk/>
            <pc:sldMk cId="11972118" sldId="491"/>
            <ac:spMk id="9" creationId="{6A6F56B2-FC85-47C5-B581-8A15D1A44C17}"/>
          </ac:spMkLst>
        </pc:spChg>
        <pc:spChg chg="del mod">
          <ac:chgData name="Wojciech Bieniecki I24" userId="9c52db48-ded8-4818-b321-8318d03e98ab" providerId="ADAL" clId="{39F9DDD1-92AA-4AFE-B5F2-93F0053DAC50}" dt="2019-11-17T17:33:26.207" v="921" actId="478"/>
          <ac:spMkLst>
            <pc:docMk/>
            <pc:sldMk cId="11972118" sldId="491"/>
            <ac:spMk id="10" creationId="{7115992A-D6DA-463B-B932-90578F02347D}"/>
          </ac:spMkLst>
        </pc:spChg>
        <pc:spChg chg="mod">
          <ac:chgData name="Wojciech Bieniecki I24" userId="9c52db48-ded8-4818-b321-8318d03e98ab" providerId="ADAL" clId="{39F9DDD1-92AA-4AFE-B5F2-93F0053DAC50}" dt="2019-11-17T20:06:07.538" v="3198" actId="113"/>
          <ac:spMkLst>
            <pc:docMk/>
            <pc:sldMk cId="11972118" sldId="491"/>
            <ac:spMk id="11" creationId="{304E2F56-41F9-483D-92C5-25D7291BEC62}"/>
          </ac:spMkLst>
        </pc:spChg>
        <pc:spChg chg="add mod">
          <ac:chgData name="Wojciech Bieniecki I24" userId="9c52db48-ded8-4818-b321-8318d03e98ab" providerId="ADAL" clId="{39F9DDD1-92AA-4AFE-B5F2-93F0053DAC50}" dt="2019-11-17T20:06:03.983" v="3197" actId="113"/>
          <ac:spMkLst>
            <pc:docMk/>
            <pc:sldMk cId="11972118" sldId="491"/>
            <ac:spMk id="12" creationId="{7E79ACD7-DD86-4AA6-AFC7-7FDE03A50D5D}"/>
          </ac:spMkLst>
        </pc:spChg>
        <pc:spChg chg="add mod">
          <ac:chgData name="Wojciech Bieniecki I24" userId="9c52db48-ded8-4818-b321-8318d03e98ab" providerId="ADAL" clId="{39F9DDD1-92AA-4AFE-B5F2-93F0053DAC50}" dt="2019-11-17T20:05:47.465" v="3192" actId="113"/>
          <ac:spMkLst>
            <pc:docMk/>
            <pc:sldMk cId="11972118" sldId="491"/>
            <ac:spMk id="13" creationId="{0CBD3D0B-E088-4A72-AED2-9AADF8365171}"/>
          </ac:spMkLst>
        </pc:spChg>
        <pc:spChg chg="add mod">
          <ac:chgData name="Wojciech Bieniecki I24" userId="9c52db48-ded8-4818-b321-8318d03e98ab" providerId="ADAL" clId="{39F9DDD1-92AA-4AFE-B5F2-93F0053DAC50}" dt="2019-11-17T20:05:47.465" v="3192" actId="113"/>
          <ac:spMkLst>
            <pc:docMk/>
            <pc:sldMk cId="11972118" sldId="491"/>
            <ac:spMk id="14" creationId="{D738CBE3-3390-4946-BE95-66A1B792EA4E}"/>
          </ac:spMkLst>
        </pc:spChg>
        <pc:spChg chg="add mod">
          <ac:chgData name="Wojciech Bieniecki I24" userId="9c52db48-ded8-4818-b321-8318d03e98ab" providerId="ADAL" clId="{39F9DDD1-92AA-4AFE-B5F2-93F0053DAC50}" dt="2019-11-17T20:05:47.465" v="3192" actId="113"/>
          <ac:spMkLst>
            <pc:docMk/>
            <pc:sldMk cId="11972118" sldId="491"/>
            <ac:spMk id="15" creationId="{9581363D-DDCE-49DE-834E-9AD501C6D9F7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6:21.862" v="3200"/>
        <pc:sldMkLst>
          <pc:docMk/>
          <pc:sldMk cId="2769317100" sldId="492"/>
        </pc:sldMkLst>
        <pc:spChg chg="mod">
          <ac:chgData name="Wojciech Bieniecki I24" userId="9c52db48-ded8-4818-b321-8318d03e98ab" providerId="ADAL" clId="{39F9DDD1-92AA-4AFE-B5F2-93F0053DAC50}" dt="2019-11-17T17:40:42.761" v="1215" actId="1035"/>
          <ac:spMkLst>
            <pc:docMk/>
            <pc:sldMk cId="2769317100" sldId="492"/>
            <ac:spMk id="2" creationId="{EB3DEEF5-DAEB-48AC-B0F9-A191650FC2D9}"/>
          </ac:spMkLst>
        </pc:spChg>
        <pc:spChg chg="add mod">
          <ac:chgData name="Wojciech Bieniecki I24" userId="9c52db48-ded8-4818-b321-8318d03e98ab" providerId="ADAL" clId="{39F9DDD1-92AA-4AFE-B5F2-93F0053DAC50}" dt="2019-11-17T17:41:28.176" v="1327" actId="403"/>
          <ac:spMkLst>
            <pc:docMk/>
            <pc:sldMk cId="2769317100" sldId="492"/>
            <ac:spMk id="4" creationId="{9D7ADEC8-8178-4FE0-AE76-738374A8F698}"/>
          </ac:spMkLst>
        </pc:spChg>
        <pc:spChg chg="add mod">
          <ac:chgData name="Wojciech Bieniecki I24" userId="9c52db48-ded8-4818-b321-8318d03e98ab" providerId="ADAL" clId="{39F9DDD1-92AA-4AFE-B5F2-93F0053DAC50}" dt="2019-11-17T17:49:12.610" v="1533" actId="1035"/>
          <ac:spMkLst>
            <pc:docMk/>
            <pc:sldMk cId="2769317100" sldId="492"/>
            <ac:spMk id="5" creationId="{39055B3A-ED78-4E7F-93E3-BD0619618191}"/>
          </ac:spMkLst>
        </pc:spChg>
        <pc:spChg chg="add del">
          <ac:chgData name="Wojciech Bieniecki I24" userId="9c52db48-ded8-4818-b321-8318d03e98ab" providerId="ADAL" clId="{39F9DDD1-92AA-4AFE-B5F2-93F0053DAC50}" dt="2019-11-17T17:42:00.383" v="1362"/>
          <ac:spMkLst>
            <pc:docMk/>
            <pc:sldMk cId="2769317100" sldId="492"/>
            <ac:spMk id="6" creationId="{7386B832-7C0D-474C-A31F-1769AE6DBB11}"/>
          </ac:spMkLst>
        </pc:spChg>
        <pc:spChg chg="add mod">
          <ac:chgData name="Wojciech Bieniecki I24" userId="9c52db48-ded8-4818-b321-8318d03e98ab" providerId="ADAL" clId="{39F9DDD1-92AA-4AFE-B5F2-93F0053DAC50}" dt="2019-11-17T17:49:15.414" v="1537" actId="1035"/>
          <ac:spMkLst>
            <pc:docMk/>
            <pc:sldMk cId="2769317100" sldId="492"/>
            <ac:spMk id="7" creationId="{CC6F0A72-0CE1-41D2-B8A0-EDDFF191B233}"/>
          </ac:spMkLst>
        </pc:spChg>
        <pc:spChg chg="add mod">
          <ac:chgData name="Wojciech Bieniecki I24" userId="9c52db48-ded8-4818-b321-8318d03e98ab" providerId="ADAL" clId="{39F9DDD1-92AA-4AFE-B5F2-93F0053DAC50}" dt="2019-11-17T17:49:18.334" v="1541" actId="1035"/>
          <ac:spMkLst>
            <pc:docMk/>
            <pc:sldMk cId="2769317100" sldId="492"/>
            <ac:spMk id="8" creationId="{3432F3D9-14BB-4DC7-A7D8-C1D3766177C7}"/>
          </ac:spMkLst>
        </pc:spChg>
        <pc:spChg chg="add mod">
          <ac:chgData name="Wojciech Bieniecki I24" userId="9c52db48-ded8-4818-b321-8318d03e98ab" providerId="ADAL" clId="{39F9DDD1-92AA-4AFE-B5F2-93F0053DAC50}" dt="2019-11-17T17:49:22.523" v="1546" actId="1035"/>
          <ac:spMkLst>
            <pc:docMk/>
            <pc:sldMk cId="2769317100" sldId="492"/>
            <ac:spMk id="9" creationId="{51C90CA3-C6C3-4339-BA33-E32BB089B06B}"/>
          </ac:spMkLst>
        </pc:spChg>
        <pc:spChg chg="add del">
          <ac:chgData name="Wojciech Bieniecki I24" userId="9c52db48-ded8-4818-b321-8318d03e98ab" providerId="ADAL" clId="{39F9DDD1-92AA-4AFE-B5F2-93F0053DAC50}" dt="2019-11-17T17:48:06.971" v="1474"/>
          <ac:spMkLst>
            <pc:docMk/>
            <pc:sldMk cId="2769317100" sldId="492"/>
            <ac:spMk id="10" creationId="{FDE67F95-4067-4DCF-8D0B-D7F90B43F6CD}"/>
          </ac:spMkLst>
        </pc:spChg>
        <pc:spChg chg="add mod">
          <ac:chgData name="Wojciech Bieniecki I24" userId="9c52db48-ded8-4818-b321-8318d03e98ab" providerId="ADAL" clId="{39F9DDD1-92AA-4AFE-B5F2-93F0053DAC50}" dt="2019-11-17T17:49:25.316" v="1549" actId="1035"/>
          <ac:spMkLst>
            <pc:docMk/>
            <pc:sldMk cId="2769317100" sldId="492"/>
            <ac:spMk id="11" creationId="{68FF60D3-25BE-4598-BAE4-756B29D4D27F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6:39.141" v="3203" actId="113"/>
        <pc:sldMkLst>
          <pc:docMk/>
          <pc:sldMk cId="3923684059" sldId="493"/>
        </pc:sldMkLst>
        <pc:spChg chg="mod">
          <ac:chgData name="Wojciech Bieniecki I24" userId="9c52db48-ded8-4818-b321-8318d03e98ab" providerId="ADAL" clId="{39F9DDD1-92AA-4AFE-B5F2-93F0053DAC50}" dt="2019-11-17T17:49:33.769" v="1563" actId="1035"/>
          <ac:spMkLst>
            <pc:docMk/>
            <pc:sldMk cId="3923684059" sldId="493"/>
            <ac:spMk id="2" creationId="{5FFB1E66-7DA5-430B-898C-1ADE44987B92}"/>
          </ac:spMkLst>
        </pc:spChg>
        <pc:spChg chg="add mod">
          <ac:chgData name="Wojciech Bieniecki I24" userId="9c52db48-ded8-4818-b321-8318d03e98ab" providerId="ADAL" clId="{39F9DDD1-92AA-4AFE-B5F2-93F0053DAC50}" dt="2019-11-17T17:52:25.066" v="1767" actId="20577"/>
          <ac:spMkLst>
            <pc:docMk/>
            <pc:sldMk cId="3923684059" sldId="493"/>
            <ac:spMk id="4" creationId="{F2C55B4B-521D-47EE-800D-CF5D90493E8B}"/>
          </ac:spMkLst>
        </pc:spChg>
        <pc:spChg chg="add mod">
          <ac:chgData name="Wojciech Bieniecki I24" userId="9c52db48-ded8-4818-b321-8318d03e98ab" providerId="ADAL" clId="{39F9DDD1-92AA-4AFE-B5F2-93F0053DAC50}" dt="2019-11-17T17:55:17.407" v="1967" actId="14100"/>
          <ac:spMkLst>
            <pc:docMk/>
            <pc:sldMk cId="3923684059" sldId="493"/>
            <ac:spMk id="5" creationId="{A4DE032E-D007-4A7C-89E1-117BF456B33F}"/>
          </ac:spMkLst>
        </pc:spChg>
        <pc:spChg chg="add del">
          <ac:chgData name="Wojciech Bieniecki I24" userId="9c52db48-ded8-4818-b321-8318d03e98ab" providerId="ADAL" clId="{39F9DDD1-92AA-4AFE-B5F2-93F0053DAC50}" dt="2019-11-17T17:54:00.875" v="1881"/>
          <ac:spMkLst>
            <pc:docMk/>
            <pc:sldMk cId="3923684059" sldId="493"/>
            <ac:spMk id="6" creationId="{5E91D1D8-7878-447F-B168-BE440FEAC1D3}"/>
          </ac:spMkLst>
        </pc:spChg>
        <pc:spChg chg="add mod">
          <ac:chgData name="Wojciech Bieniecki I24" userId="9c52db48-ded8-4818-b321-8318d03e98ab" providerId="ADAL" clId="{39F9DDD1-92AA-4AFE-B5F2-93F0053DAC50}" dt="2019-11-17T20:06:39.141" v="3203" actId="113"/>
          <ac:spMkLst>
            <pc:docMk/>
            <pc:sldMk cId="3923684059" sldId="493"/>
            <ac:spMk id="7" creationId="{565814BA-F988-4769-AE8F-B26A8AC5B14A}"/>
          </ac:spMkLst>
        </pc:spChg>
        <pc:spChg chg="add mod">
          <ac:chgData name="Wojciech Bieniecki I24" userId="9c52db48-ded8-4818-b321-8318d03e98ab" providerId="ADAL" clId="{39F9DDD1-92AA-4AFE-B5F2-93F0053DAC50}" dt="2019-11-17T20:06:39.141" v="3203" actId="113"/>
          <ac:spMkLst>
            <pc:docMk/>
            <pc:sldMk cId="3923684059" sldId="493"/>
            <ac:spMk id="8" creationId="{FABBA47C-2437-4944-9B0A-A50C745F87FB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7:18.131" v="3208"/>
        <pc:sldMkLst>
          <pc:docMk/>
          <pc:sldMk cId="3048476678" sldId="494"/>
        </pc:sldMkLst>
        <pc:spChg chg="mod">
          <ac:chgData name="Wojciech Bieniecki I24" userId="9c52db48-ded8-4818-b321-8318d03e98ab" providerId="ADAL" clId="{39F9DDD1-92AA-4AFE-B5F2-93F0053DAC50}" dt="2019-11-17T17:58:19.192" v="1989" actId="1035"/>
          <ac:spMkLst>
            <pc:docMk/>
            <pc:sldMk cId="3048476678" sldId="494"/>
            <ac:spMk id="2" creationId="{9473B013-6275-48D2-84CD-DBF064EAD6B1}"/>
          </ac:spMkLst>
        </pc:spChg>
        <pc:spChg chg="add mod">
          <ac:chgData name="Wojciech Bieniecki I24" userId="9c52db48-ded8-4818-b321-8318d03e98ab" providerId="ADAL" clId="{39F9DDD1-92AA-4AFE-B5F2-93F0053DAC50}" dt="2019-11-17T20:06:52.312" v="3204" actId="113"/>
          <ac:spMkLst>
            <pc:docMk/>
            <pc:sldMk cId="3048476678" sldId="494"/>
            <ac:spMk id="4" creationId="{E30DDD34-21E1-4866-B667-E6F60E966A09}"/>
          </ac:spMkLst>
        </pc:spChg>
        <pc:spChg chg="add mod">
          <ac:chgData name="Wojciech Bieniecki I24" userId="9c52db48-ded8-4818-b321-8318d03e98ab" providerId="ADAL" clId="{39F9DDD1-92AA-4AFE-B5F2-93F0053DAC50}" dt="2019-11-17T20:06:52.312" v="3204" actId="113"/>
          <ac:spMkLst>
            <pc:docMk/>
            <pc:sldMk cId="3048476678" sldId="494"/>
            <ac:spMk id="5" creationId="{41224B93-DEF1-459E-9DED-D8D9B095CEE5}"/>
          </ac:spMkLst>
        </pc:spChg>
        <pc:spChg chg="add del">
          <ac:chgData name="Wojciech Bieniecki I24" userId="9c52db48-ded8-4818-b321-8318d03e98ab" providerId="ADAL" clId="{39F9DDD1-92AA-4AFE-B5F2-93F0053DAC50}" dt="2019-11-17T17:59:29.991" v="2086"/>
          <ac:spMkLst>
            <pc:docMk/>
            <pc:sldMk cId="3048476678" sldId="494"/>
            <ac:spMk id="6" creationId="{85EC63C1-94E5-4FA8-9657-2C2C573B4B88}"/>
          </ac:spMkLst>
        </pc:spChg>
        <pc:spChg chg="add mod">
          <ac:chgData name="Wojciech Bieniecki I24" userId="9c52db48-ded8-4818-b321-8318d03e98ab" providerId="ADAL" clId="{39F9DDD1-92AA-4AFE-B5F2-93F0053DAC50}" dt="2019-11-17T20:06:52.312" v="3204" actId="113"/>
          <ac:spMkLst>
            <pc:docMk/>
            <pc:sldMk cId="3048476678" sldId="494"/>
            <ac:spMk id="7" creationId="{5F7F2DBB-252B-42DF-8352-BBB8AF49FD7A}"/>
          </ac:spMkLst>
        </pc:spChg>
        <pc:spChg chg="add mod">
          <ac:chgData name="Wojciech Bieniecki I24" userId="9c52db48-ded8-4818-b321-8318d03e98ab" providerId="ADAL" clId="{39F9DDD1-92AA-4AFE-B5F2-93F0053DAC50}" dt="2019-11-17T20:06:52.312" v="3204" actId="113"/>
          <ac:spMkLst>
            <pc:docMk/>
            <pc:sldMk cId="3048476678" sldId="494"/>
            <ac:spMk id="8" creationId="{12C8A898-84FE-42D6-BCE7-E0C8191B41C8}"/>
          </ac:spMkLst>
        </pc:spChg>
      </pc:sldChg>
      <pc:sldChg chg="addSp modSp add modAnim">
        <pc:chgData name="Wojciech Bieniecki I24" userId="9c52db48-ded8-4818-b321-8318d03e98ab" providerId="ADAL" clId="{39F9DDD1-92AA-4AFE-B5F2-93F0053DAC50}" dt="2019-11-17T20:07:31.601" v="3210"/>
        <pc:sldMkLst>
          <pc:docMk/>
          <pc:sldMk cId="3295467239" sldId="495"/>
        </pc:sldMkLst>
        <pc:spChg chg="mod">
          <ac:chgData name="Wojciech Bieniecki I24" userId="9c52db48-ded8-4818-b321-8318d03e98ab" providerId="ADAL" clId="{39F9DDD1-92AA-4AFE-B5F2-93F0053DAC50}" dt="2019-11-17T19:29:09.689" v="2250" actId="20577"/>
          <ac:spMkLst>
            <pc:docMk/>
            <pc:sldMk cId="3295467239" sldId="495"/>
            <ac:spMk id="2" creationId="{F01E71D7-4B34-4967-9FC8-F2297BE47244}"/>
          </ac:spMkLst>
        </pc:spChg>
        <pc:spChg chg="add mod">
          <ac:chgData name="Wojciech Bieniecki I24" userId="9c52db48-ded8-4818-b321-8318d03e98ab" providerId="ADAL" clId="{39F9DDD1-92AA-4AFE-B5F2-93F0053DAC50}" dt="2019-11-17T19:42:04.104" v="2361" actId="20577"/>
          <ac:spMkLst>
            <pc:docMk/>
            <pc:sldMk cId="3295467239" sldId="495"/>
            <ac:spMk id="4" creationId="{7934BB86-C70E-4D7F-9648-0A4AA8816CF6}"/>
          </ac:spMkLst>
        </pc:spChg>
        <pc:spChg chg="add mod">
          <ac:chgData name="Wojciech Bieniecki I24" userId="9c52db48-ded8-4818-b321-8318d03e98ab" providerId="ADAL" clId="{39F9DDD1-92AA-4AFE-B5F2-93F0053DAC50}" dt="2019-11-17T19:42:40.614" v="2420" actId="1035"/>
          <ac:spMkLst>
            <pc:docMk/>
            <pc:sldMk cId="3295467239" sldId="495"/>
            <ac:spMk id="5" creationId="{785D02EF-F9F2-4F49-9C14-D6F850C54F38}"/>
          </ac:spMkLst>
        </pc:spChg>
        <pc:spChg chg="add mod">
          <ac:chgData name="Wojciech Bieniecki I24" userId="9c52db48-ded8-4818-b321-8318d03e98ab" providerId="ADAL" clId="{39F9DDD1-92AA-4AFE-B5F2-93F0053DAC50}" dt="2019-11-17T20:07:27.873" v="3209" actId="113"/>
          <ac:spMkLst>
            <pc:docMk/>
            <pc:sldMk cId="3295467239" sldId="495"/>
            <ac:spMk id="6" creationId="{7DD7A5CE-76F7-4583-B447-77691C26B839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7:51.080" v="3217" actId="113"/>
        <pc:sldMkLst>
          <pc:docMk/>
          <pc:sldMk cId="715045947" sldId="496"/>
        </pc:sldMkLst>
        <pc:spChg chg="del">
          <ac:chgData name="Wojciech Bieniecki I24" userId="9c52db48-ded8-4818-b321-8318d03e98ab" providerId="ADAL" clId="{39F9DDD1-92AA-4AFE-B5F2-93F0053DAC50}" dt="2019-11-17T19:46:57.781" v="2633" actId="478"/>
          <ac:spMkLst>
            <pc:docMk/>
            <pc:sldMk cId="715045947" sldId="496"/>
            <ac:spMk id="4" creationId="{7934BB86-C70E-4D7F-9648-0A4AA8816CF6}"/>
          </ac:spMkLst>
        </pc:spChg>
        <pc:spChg chg="del">
          <ac:chgData name="Wojciech Bieniecki I24" userId="9c52db48-ded8-4818-b321-8318d03e98ab" providerId="ADAL" clId="{39F9DDD1-92AA-4AFE-B5F2-93F0053DAC50}" dt="2019-11-17T19:46:57.781" v="2633" actId="478"/>
          <ac:spMkLst>
            <pc:docMk/>
            <pc:sldMk cId="715045947" sldId="496"/>
            <ac:spMk id="5" creationId="{785D02EF-F9F2-4F49-9C14-D6F850C54F38}"/>
          </ac:spMkLst>
        </pc:spChg>
        <pc:spChg chg="mod">
          <ac:chgData name="Wojciech Bieniecki I24" userId="9c52db48-ded8-4818-b321-8318d03e98ab" providerId="ADAL" clId="{39F9DDD1-92AA-4AFE-B5F2-93F0053DAC50}" dt="2019-11-17T20:07:51.080" v="3217" actId="113"/>
          <ac:spMkLst>
            <pc:docMk/>
            <pc:sldMk cId="715045947" sldId="496"/>
            <ac:spMk id="6" creationId="{7DD7A5CE-76F7-4583-B447-77691C26B839}"/>
          </ac:spMkLst>
        </pc:spChg>
        <pc:spChg chg="add mod">
          <ac:chgData name="Wojciech Bieniecki I24" userId="9c52db48-ded8-4818-b321-8318d03e98ab" providerId="ADAL" clId="{39F9DDD1-92AA-4AFE-B5F2-93F0053DAC50}" dt="2019-11-17T20:07:48.149" v="3216" actId="113"/>
          <ac:spMkLst>
            <pc:docMk/>
            <pc:sldMk cId="715045947" sldId="496"/>
            <ac:spMk id="7" creationId="{B3736837-25F2-4704-9BE1-733DF35CBBFC}"/>
          </ac:spMkLst>
        </pc:spChg>
        <pc:spChg chg="add mod">
          <ac:chgData name="Wojciech Bieniecki I24" userId="9c52db48-ded8-4818-b321-8318d03e98ab" providerId="ADAL" clId="{39F9DDD1-92AA-4AFE-B5F2-93F0053DAC50}" dt="2019-11-17T19:50:43.945" v="2834" actId="20577"/>
          <ac:spMkLst>
            <pc:docMk/>
            <pc:sldMk cId="715045947" sldId="496"/>
            <ac:spMk id="8" creationId="{76B57770-6A2D-40F6-9A15-DB75668FB7D1}"/>
          </ac:spMkLst>
        </pc:spChg>
      </pc:sldChg>
      <pc:sldChg chg="addSp delSp modSp add modAnim">
        <pc:chgData name="Wojciech Bieniecki I24" userId="9c52db48-ded8-4818-b321-8318d03e98ab" providerId="ADAL" clId="{39F9DDD1-92AA-4AFE-B5F2-93F0053DAC50}" dt="2019-11-17T20:08:12.876" v="3223"/>
        <pc:sldMkLst>
          <pc:docMk/>
          <pc:sldMk cId="4207722163" sldId="497"/>
        </pc:sldMkLst>
        <pc:spChg chg="mod">
          <ac:chgData name="Wojciech Bieniecki I24" userId="9c52db48-ded8-4818-b321-8318d03e98ab" providerId="ADAL" clId="{39F9DDD1-92AA-4AFE-B5F2-93F0053DAC50}" dt="2019-11-17T19:51:41.618" v="2853" actId="1035"/>
          <ac:spMkLst>
            <pc:docMk/>
            <pc:sldMk cId="4207722163" sldId="497"/>
            <ac:spMk id="2" creationId="{35BDF014-F714-4BD1-B70C-4ABD75ACF905}"/>
          </ac:spMkLst>
        </pc:spChg>
        <pc:spChg chg="add mod">
          <ac:chgData name="Wojciech Bieniecki I24" userId="9c52db48-ded8-4818-b321-8318d03e98ab" providerId="ADAL" clId="{39F9DDD1-92AA-4AFE-B5F2-93F0053DAC50}" dt="2019-11-17T19:52:41.706" v="2937" actId="20577"/>
          <ac:spMkLst>
            <pc:docMk/>
            <pc:sldMk cId="4207722163" sldId="497"/>
            <ac:spMk id="4" creationId="{401BE156-DC32-45E0-83B0-E81802445A00}"/>
          </ac:spMkLst>
        </pc:spChg>
        <pc:spChg chg="add mod">
          <ac:chgData name="Wojciech Bieniecki I24" userId="9c52db48-ded8-4818-b321-8318d03e98ab" providerId="ADAL" clId="{39F9DDD1-92AA-4AFE-B5F2-93F0053DAC50}" dt="2019-11-17T19:55:42.153" v="3125" actId="20577"/>
          <ac:spMkLst>
            <pc:docMk/>
            <pc:sldMk cId="4207722163" sldId="497"/>
            <ac:spMk id="5" creationId="{C2633773-71AC-41B6-B9FD-20961C6900BA}"/>
          </ac:spMkLst>
        </pc:spChg>
        <pc:spChg chg="add mod">
          <ac:chgData name="Wojciech Bieniecki I24" userId="9c52db48-ded8-4818-b321-8318d03e98ab" providerId="ADAL" clId="{39F9DDD1-92AA-4AFE-B5F2-93F0053DAC50}" dt="2019-11-17T19:54:28.157" v="3069" actId="20577"/>
          <ac:spMkLst>
            <pc:docMk/>
            <pc:sldMk cId="4207722163" sldId="497"/>
            <ac:spMk id="6" creationId="{431D90CD-E723-416D-A594-6A379F66D1E6}"/>
          </ac:spMkLst>
        </pc:spChg>
        <pc:spChg chg="add mod">
          <ac:chgData name="Wojciech Bieniecki I24" userId="9c52db48-ded8-4818-b321-8318d03e98ab" providerId="ADAL" clId="{39F9DDD1-92AA-4AFE-B5F2-93F0053DAC50}" dt="2019-11-17T19:55:48.898" v="3127" actId="20577"/>
          <ac:spMkLst>
            <pc:docMk/>
            <pc:sldMk cId="4207722163" sldId="497"/>
            <ac:spMk id="8" creationId="{99D8C6C3-5CF4-4DFF-8BBA-695B4B5984FC}"/>
          </ac:spMkLst>
        </pc:spChg>
        <pc:graphicFrameChg chg="add del mod">
          <ac:chgData name="Wojciech Bieniecki I24" userId="9c52db48-ded8-4818-b321-8318d03e98ab" providerId="ADAL" clId="{39F9DDD1-92AA-4AFE-B5F2-93F0053DAC50}" dt="2019-11-17T19:54:51.715" v="3113"/>
          <ac:graphicFrameMkLst>
            <pc:docMk/>
            <pc:sldMk cId="4207722163" sldId="497"/>
            <ac:graphicFrameMk id="7" creationId="{18E002F2-A96A-45C2-86DB-9A5A97BE1C83}"/>
          </ac:graphicFrameMkLst>
        </pc:graphicFrameChg>
      </pc:sldChg>
    </pc:docChg>
  </pc:docChgLst>
  <pc:docChgLst>
    <pc:chgData name="Wojciech Bieniecki I24" userId="9c52db48-ded8-4818-b321-8318d03e98ab" providerId="ADAL" clId="{A0EC7EC3-692B-40D8-BE34-A49554386712}"/>
    <pc:docChg chg="modSld">
      <pc:chgData name="Wojciech Bieniecki I24" userId="9c52db48-ded8-4818-b321-8318d03e98ab" providerId="ADAL" clId="{A0EC7EC3-692B-40D8-BE34-A49554386712}" dt="2019-11-18T14:00:53.392" v="34" actId="113"/>
      <pc:docMkLst>
        <pc:docMk/>
      </pc:docMkLst>
      <pc:sldChg chg="modSp">
        <pc:chgData name="Wojciech Bieniecki I24" userId="9c52db48-ded8-4818-b321-8318d03e98ab" providerId="ADAL" clId="{A0EC7EC3-692B-40D8-BE34-A49554386712}" dt="2019-11-18T13:44:30.492" v="13" actId="20577"/>
        <pc:sldMkLst>
          <pc:docMk/>
          <pc:sldMk cId="1612235770" sldId="458"/>
        </pc:sldMkLst>
        <pc:spChg chg="mod">
          <ac:chgData name="Wojciech Bieniecki I24" userId="9c52db48-ded8-4818-b321-8318d03e98ab" providerId="ADAL" clId="{A0EC7EC3-692B-40D8-BE34-A49554386712}" dt="2019-11-18T13:44:30.492" v="13" actId="20577"/>
          <ac:spMkLst>
            <pc:docMk/>
            <pc:sldMk cId="1612235770" sldId="458"/>
            <ac:spMk id="7" creationId="{00000000-0000-0000-0000-000000000000}"/>
          </ac:spMkLst>
        </pc:spChg>
      </pc:sldChg>
      <pc:sldChg chg="modSp">
        <pc:chgData name="Wojciech Bieniecki I24" userId="9c52db48-ded8-4818-b321-8318d03e98ab" providerId="ADAL" clId="{A0EC7EC3-692B-40D8-BE34-A49554386712}" dt="2019-11-18T13:59:29.643" v="21" actId="207"/>
        <pc:sldMkLst>
          <pc:docMk/>
          <pc:sldMk cId="3295467239" sldId="495"/>
        </pc:sldMkLst>
        <pc:spChg chg="mod">
          <ac:chgData name="Wojciech Bieniecki I24" userId="9c52db48-ded8-4818-b321-8318d03e98ab" providerId="ADAL" clId="{A0EC7EC3-692B-40D8-BE34-A49554386712}" dt="2019-11-18T13:59:29.643" v="21" actId="207"/>
          <ac:spMkLst>
            <pc:docMk/>
            <pc:sldMk cId="3295467239" sldId="495"/>
            <ac:spMk id="6" creationId="{7DD7A5CE-76F7-4583-B447-77691C26B839}"/>
          </ac:spMkLst>
        </pc:spChg>
      </pc:sldChg>
      <pc:sldChg chg="modSp">
        <pc:chgData name="Wojciech Bieniecki I24" userId="9c52db48-ded8-4818-b321-8318d03e98ab" providerId="ADAL" clId="{A0EC7EC3-692B-40D8-BE34-A49554386712}" dt="2019-11-18T14:00:19.806" v="30" actId="207"/>
        <pc:sldMkLst>
          <pc:docMk/>
          <pc:sldMk cId="715045947" sldId="496"/>
        </pc:sldMkLst>
        <pc:spChg chg="mod">
          <ac:chgData name="Wojciech Bieniecki I24" userId="9c52db48-ded8-4818-b321-8318d03e98ab" providerId="ADAL" clId="{A0EC7EC3-692B-40D8-BE34-A49554386712}" dt="2019-11-18T14:00:02.288" v="27" actId="207"/>
          <ac:spMkLst>
            <pc:docMk/>
            <pc:sldMk cId="715045947" sldId="496"/>
            <ac:spMk id="6" creationId="{7DD7A5CE-76F7-4583-B447-77691C26B839}"/>
          </ac:spMkLst>
        </pc:spChg>
        <pc:spChg chg="mod">
          <ac:chgData name="Wojciech Bieniecki I24" userId="9c52db48-ded8-4818-b321-8318d03e98ab" providerId="ADAL" clId="{A0EC7EC3-692B-40D8-BE34-A49554386712}" dt="2019-11-18T14:00:19.806" v="30" actId="207"/>
          <ac:spMkLst>
            <pc:docMk/>
            <pc:sldMk cId="715045947" sldId="496"/>
            <ac:spMk id="7" creationId="{B3736837-25F2-4704-9BE1-733DF35CBBFC}"/>
          </ac:spMkLst>
        </pc:spChg>
      </pc:sldChg>
      <pc:sldChg chg="modSp">
        <pc:chgData name="Wojciech Bieniecki I24" userId="9c52db48-ded8-4818-b321-8318d03e98ab" providerId="ADAL" clId="{A0EC7EC3-692B-40D8-BE34-A49554386712}" dt="2019-11-18T14:00:53.392" v="34" actId="113"/>
        <pc:sldMkLst>
          <pc:docMk/>
          <pc:sldMk cId="4207722163" sldId="497"/>
        </pc:sldMkLst>
        <pc:spChg chg="mod">
          <ac:chgData name="Wojciech Bieniecki I24" userId="9c52db48-ded8-4818-b321-8318d03e98ab" providerId="ADAL" clId="{A0EC7EC3-692B-40D8-BE34-A49554386712}" dt="2019-11-18T14:00:38.467" v="32" actId="113"/>
          <ac:spMkLst>
            <pc:docMk/>
            <pc:sldMk cId="4207722163" sldId="497"/>
            <ac:spMk id="5" creationId="{C2633773-71AC-41B6-B9FD-20961C6900BA}"/>
          </ac:spMkLst>
        </pc:spChg>
        <pc:spChg chg="mod">
          <ac:chgData name="Wojciech Bieniecki I24" userId="9c52db48-ded8-4818-b321-8318d03e98ab" providerId="ADAL" clId="{A0EC7EC3-692B-40D8-BE34-A49554386712}" dt="2019-11-18T14:00:53.392" v="34" actId="113"/>
          <ac:spMkLst>
            <pc:docMk/>
            <pc:sldMk cId="4207722163" sldId="497"/>
            <ac:spMk id="8" creationId="{99D8C6C3-5CF4-4DFF-8BBA-695B4B5984FC}"/>
          </ac:spMkLst>
        </pc:spChg>
      </pc:sldChg>
    </pc:docChg>
  </pc:docChgLst>
  <pc:docChgLst>
    <pc:chgData name="Wojciech Bieniecki I24" userId="9c52db48-ded8-4818-b321-8318d03e98ab" providerId="ADAL" clId="{714C3565-F64D-4541-AE49-7A6201E25A1B}"/>
    <pc:docChg chg="modSld">
      <pc:chgData name="Wojciech Bieniecki I24" userId="9c52db48-ded8-4818-b321-8318d03e98ab" providerId="ADAL" clId="{714C3565-F64D-4541-AE49-7A6201E25A1B}" dt="2019-11-23T16:40:10.642" v="39" actId="20577"/>
      <pc:docMkLst>
        <pc:docMk/>
      </pc:docMkLst>
      <pc:sldChg chg="modSp">
        <pc:chgData name="Wojciech Bieniecki I24" userId="9c52db48-ded8-4818-b321-8318d03e98ab" providerId="ADAL" clId="{714C3565-F64D-4541-AE49-7A6201E25A1B}" dt="2019-11-23T16:40:10.642" v="39" actId="20577"/>
        <pc:sldMkLst>
          <pc:docMk/>
          <pc:sldMk cId="0" sldId="293"/>
        </pc:sldMkLst>
        <pc:spChg chg="mod">
          <ac:chgData name="Wojciech Bieniecki I24" userId="9c52db48-ded8-4818-b321-8318d03e98ab" providerId="ADAL" clId="{714C3565-F64D-4541-AE49-7A6201E25A1B}" dt="2019-11-23T16:40:10.642" v="39" actId="20577"/>
          <ac:spMkLst>
            <pc:docMk/>
            <pc:sldMk cId="0" sldId="293"/>
            <ac:spMk id="20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7DF515-7B40-4C70-9164-066A1DBB442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4C99020-298A-48B6-90F9-2D9E6D616BDD}" type="datetimeFigureOut">
              <a:rPr lang="en-US"/>
              <a:pPr>
                <a:defRPr/>
              </a:pPr>
              <a:t>11/23/2019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7813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Kliknij, aby edytować style wzorca tekstu</a:t>
            </a:r>
          </a:p>
          <a:p>
            <a:pPr lvl="1"/>
            <a:r>
              <a:rPr lang="en-US" noProof="0"/>
              <a:t>Drugi poziom</a:t>
            </a:r>
          </a:p>
          <a:p>
            <a:pPr lvl="2"/>
            <a:r>
              <a:rPr lang="en-US" noProof="0"/>
              <a:t>Trzeci poziom</a:t>
            </a:r>
          </a:p>
          <a:p>
            <a:pPr lvl="3"/>
            <a:r>
              <a:rPr lang="en-US" noProof="0"/>
              <a:t>Czwarty poziom</a:t>
            </a:r>
          </a:p>
          <a:p>
            <a:pPr lvl="4"/>
            <a:r>
              <a:rPr lang="en-US" noProof="0"/>
              <a:t>Piąty poziom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97E23DD-63B9-4D76-BCA8-A619D514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1994-DADF-4E69-B1FE-585B3E92E566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45EB-001B-40B3-9290-D28AAC20E29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F530-EA8E-45BF-8080-4A5D4F828230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EDE1-7D7C-4B9F-ADA5-63844A209C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A3C02-7A56-4F99-8477-4C56A88D1659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699F2-2DAE-4BCB-87AD-0769DAFF494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82B20-D02B-45CB-A5CA-7DCDE7948D3D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8B89-6DE8-4A49-A11D-9B5D8C81EE2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4D18-0687-44FC-A216-A6437E1DAF97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6951C-5497-4A92-8189-789BB137A77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1CD01-8605-4221-B3C9-E3EA41D7E006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6F8E-3BC3-414D-8539-389FE94A966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C2A8-B27A-4740-A57B-31D7A7E90399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3A07D-8A69-4581-B373-331F22CE25E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5858E-0D6E-4CB1-8639-415B360C91BB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E2A76-8C3F-4ACF-B9F7-C0A2E369749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0CF3E-1128-41BE-86F3-AF0E4FA50F63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B3925-A88D-426D-95D9-B5A63517DE7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802D1-9299-48E9-AC8C-E1E69987A1F1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F7643-E8D6-4805-BF77-D700C211648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F6BCB-28AE-44EC-9DFA-01BD8FC821ED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30EDA-F408-406F-B099-FF29EE2F5BA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D48356-DDE3-4412-A072-A070DBA15BE0}" type="datetime1">
              <a:rPr lang="pl-PL"/>
              <a:pPr>
                <a:defRPr/>
              </a:pPr>
              <a:t>23.11.2019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D8D18F-45AC-4E42-B854-688B23515EE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bieniec.kis.p.lodz.pl/" TargetMode="External"/><Relationship Id="rId2" Type="http://schemas.openxmlformats.org/officeDocument/2006/relationships/hyperlink" Target="mailto:wbieniec@kis.p.lodz.p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447800"/>
          </a:xfrm>
        </p:spPr>
        <p:txBody>
          <a:bodyPr/>
          <a:lstStyle/>
          <a:p>
            <a:pPr eaLnBrk="1" hangingPunct="1"/>
            <a:r>
              <a:rPr lang="pl-PL" sz="3200" dirty="0"/>
              <a:t>Programowanie w językach skryptowych</a:t>
            </a:r>
          </a:p>
        </p:txBody>
      </p:sp>
      <p:sp>
        <p:nvSpPr>
          <p:cNvPr id="3074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6A518-6271-4F51-9900-C74FCF2798A7}" type="slidenum">
              <a:rPr lang="pl-PL"/>
              <a:pPr>
                <a:defRPr/>
              </a:pPr>
              <a:t>1</a:t>
            </a:fld>
            <a:endParaRPr lang="pl-PL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400" dirty="0" err="1">
                <a:latin typeface="+mj-lt"/>
              </a:rPr>
              <a:t>PyQT</a:t>
            </a:r>
            <a:r>
              <a:rPr lang="pl-PL" sz="2400" dirty="0">
                <a:latin typeface="+mj-lt"/>
              </a:rPr>
              <a:t> – widżety i interakcja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44567" y="5120024"/>
            <a:ext cx="35639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dirty="0">
                <a:latin typeface="+mj-lt"/>
              </a:rPr>
              <a:t>Opracował:</a:t>
            </a:r>
          </a:p>
          <a:p>
            <a:r>
              <a:rPr lang="pl-PL" sz="1800" dirty="0">
                <a:latin typeface="+mj-lt"/>
              </a:rPr>
              <a:t>dr inż. Wojciech Bieniecki</a:t>
            </a:r>
          </a:p>
          <a:p>
            <a:r>
              <a:rPr lang="pl-PL" sz="1800" dirty="0" err="1">
                <a:latin typeface="+mj-lt"/>
                <a:hlinkClick r:id="rId2"/>
              </a:rPr>
              <a:t>wbieniec@kis.p.lodz.pl</a:t>
            </a:r>
            <a:endParaRPr lang="pl-PL" sz="1800" dirty="0">
              <a:latin typeface="+mj-lt"/>
            </a:endParaRPr>
          </a:p>
          <a:p>
            <a:r>
              <a:rPr lang="pl-PL" sz="1800" dirty="0">
                <a:latin typeface="+mj-lt"/>
                <a:hlinkClick r:id="rId3"/>
              </a:rPr>
              <a:t>http://wbieniec.kis.p.lodz.pl</a:t>
            </a:r>
            <a:endParaRPr lang="pl-PL" sz="1800" dirty="0">
              <a:latin typeface="+mj-lt"/>
            </a:endParaRPr>
          </a:p>
          <a:p>
            <a:r>
              <a:rPr lang="pl-PL" sz="1800" dirty="0">
                <a:latin typeface="+mj-lt"/>
              </a:rPr>
              <a:t>Instytut Informatyki Stosowanej</a:t>
            </a:r>
            <a:endParaRPr lang="en-US" sz="3200" dirty="0">
              <a:latin typeface="+mj-lt"/>
            </a:endParaRPr>
          </a:p>
        </p:txBody>
      </p:sp>
      <p:pic>
        <p:nvPicPr>
          <p:cNvPr id="2055" name="Picture 8" descr="Image Courtes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068638"/>
            <a:ext cx="3527425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pl-PL"/>
              <a:t>Przechwycenie zdarzenia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E9AA-18C1-4C7E-87B4-A6B929FD4548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250825" y="1124744"/>
            <a:ext cx="8641655" cy="3323987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Okno(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QWidget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  <a:defRPr/>
            </a:pP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initUI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):             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self.setGeometry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(300, 300, 250, 150)      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self.setWindowTitle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('Message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box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')  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self.show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 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closeEvent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event):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reply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QMessageBox.question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'Message', "Na pewno?",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QMessageBox.Yes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QMessageBox.No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QMessageBox.No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reply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QMessageBox.Yes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event.accept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event.ignore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50825" y="5034805"/>
            <a:ext cx="86423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600" dirty="0">
                <a:latin typeface="+mj-lt"/>
              </a:rPr>
              <a:t>Zamknięcie „krzyżykiem” obiektu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QWidget</a:t>
            </a:r>
            <a:r>
              <a:rPr lang="en-US" sz="1600" dirty="0">
                <a:latin typeface="+mj-lt"/>
              </a:rPr>
              <a:t>, </a:t>
            </a:r>
            <a:r>
              <a:rPr lang="pl-PL" sz="1600" dirty="0">
                <a:latin typeface="+mj-lt"/>
              </a:rPr>
              <a:t>powoduje wysłanie sygnału </a:t>
            </a:r>
            <a:r>
              <a:rPr lang="en-US" sz="1600" dirty="0" err="1">
                <a:latin typeface="+mj-lt"/>
              </a:rPr>
              <a:t>QCloseEvent</a:t>
            </a:r>
            <a:r>
              <a:rPr lang="en-US" sz="1600" dirty="0">
                <a:latin typeface="+mj-lt"/>
              </a:rPr>
              <a:t>. </a:t>
            </a:r>
            <a:endParaRPr lang="pl-PL" sz="1600" dirty="0">
              <a:latin typeface="+mj-lt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50825" y="5487243"/>
            <a:ext cx="86423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600" dirty="0">
                <a:latin typeface="+mj-lt"/>
              </a:rPr>
              <a:t>Aby przechwycić ten sygnał należy przedefiniować (ang. </a:t>
            </a:r>
            <a:r>
              <a:rPr lang="pl-PL" sz="1600" dirty="0" err="1">
                <a:latin typeface="+mj-lt"/>
              </a:rPr>
              <a:t>override</a:t>
            </a:r>
            <a:r>
              <a:rPr lang="pl-PL" sz="1600" dirty="0">
                <a:latin typeface="+mj-lt"/>
              </a:rPr>
              <a:t>) metodę </a:t>
            </a:r>
            <a:r>
              <a:rPr lang="pl-PL" sz="1600" dirty="0" err="1">
                <a:latin typeface="+mj-lt"/>
              </a:rPr>
              <a:t>closeEvent</a:t>
            </a:r>
            <a:endParaRPr lang="pl-PL" sz="1600" dirty="0">
              <a:latin typeface="+mj-lt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50825" y="5898405"/>
            <a:ext cx="86423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600" dirty="0">
                <a:latin typeface="+mj-lt"/>
              </a:rPr>
              <a:t>W przykładzie uruchamiamy </a:t>
            </a:r>
            <a:r>
              <a:rPr lang="pl-PL" sz="1600" dirty="0" err="1">
                <a:latin typeface="+mj-lt"/>
              </a:rPr>
              <a:t>MessageBox</a:t>
            </a:r>
            <a:r>
              <a:rPr lang="pl-PL" sz="1600" dirty="0">
                <a:latin typeface="+mj-lt"/>
              </a:rPr>
              <a:t> i odbieramy odpowiedź.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250825" y="6401643"/>
            <a:ext cx="86423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600" dirty="0">
                <a:latin typeface="+mj-lt"/>
              </a:rPr>
              <a:t>Odpowiedź TAK powoduje domyślne przesłanie sygnału a NIE - jego anulowanie</a:t>
            </a:r>
          </a:p>
        </p:txBody>
      </p:sp>
    </p:spTree>
    <p:extLst>
      <p:ext uri="{BB962C8B-B14F-4D97-AF65-F5344CB8AC3E}">
        <p14:creationId xmlns:p14="http://schemas.microsoft.com/office/powerpoint/2010/main" val="161223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pl-PL" dirty="0" err="1"/>
              <a:t>PyQt</a:t>
            </a:r>
            <a:r>
              <a:rPr lang="pl-PL" dirty="0"/>
              <a:t> – sygnały i sloty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421CD-0229-4EB5-B010-D89D94AA6E78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250825" y="1052513"/>
            <a:ext cx="86423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Charakterystyczną cechą </a:t>
            </a:r>
            <a:r>
              <a:rPr lang="pl-PL" sz="1800" dirty="0" err="1">
                <a:latin typeface="+mj-lt"/>
              </a:rPr>
              <a:t>Qt</a:t>
            </a:r>
            <a:r>
              <a:rPr lang="pl-PL" sz="1800" dirty="0">
                <a:latin typeface="+mj-lt"/>
              </a:rPr>
              <a:t> jest mechanizm sygnałów i slotów będący sposobem porozumiewania się elementów aplikacji.</a:t>
            </a:r>
          </a:p>
        </p:txBody>
      </p:sp>
      <p:sp>
        <p:nvSpPr>
          <p:cNvPr id="8" name="Prostokąt 7"/>
          <p:cNvSpPr/>
          <p:nvPr/>
        </p:nvSpPr>
        <p:spPr>
          <a:xfrm>
            <a:off x="250825" y="1773238"/>
            <a:ext cx="864235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Sygnał</a:t>
            </a:r>
            <a:r>
              <a:rPr lang="pl-PL" sz="1800" dirty="0">
                <a:latin typeface="+mj-lt"/>
              </a:rPr>
              <a:t> emitowany jest w przypadku wystąpienia określonej akcji (np. przyciśnięto przycisk).</a:t>
            </a:r>
          </a:p>
        </p:txBody>
      </p:sp>
      <p:sp>
        <p:nvSpPr>
          <p:cNvPr id="9" name="Prostokąt 8"/>
          <p:cNvSpPr/>
          <p:nvPr/>
        </p:nvSpPr>
        <p:spPr>
          <a:xfrm>
            <a:off x="250825" y="2184400"/>
            <a:ext cx="864235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Slot</a:t>
            </a:r>
            <a:r>
              <a:rPr lang="pl-PL" sz="1800" dirty="0">
                <a:latin typeface="+mj-lt"/>
              </a:rPr>
              <a:t> to funkcja połączona (za pomocą </a:t>
            </a:r>
            <a:r>
              <a:rPr lang="pl-PL" sz="1800" i="1" dirty="0" err="1">
                <a:latin typeface="+mj-lt"/>
              </a:rPr>
              <a:t>QtCore.QObject.connect</a:t>
            </a:r>
            <a:r>
              <a:rPr lang="pl-PL" sz="1800" i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) z określonym sygnałem i jest wykonywana, gdy taki sygnał zostanie wyemitowany.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250825" y="3147933"/>
            <a:ext cx="864235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Połączenia sygnałów i slotów: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latin typeface="+mj-lt"/>
              </a:rPr>
              <a:t>sygnał może być połączony z wieloma </a:t>
            </a:r>
            <a:r>
              <a:rPr lang="pl-PL" sz="1800" dirty="0" err="1">
                <a:latin typeface="+mj-lt"/>
              </a:rPr>
              <a:t>slotam</a:t>
            </a:r>
            <a:endParaRPr lang="pl-PL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latin typeface="+mj-lt"/>
              </a:rPr>
              <a:t>sygnał może być połączony z innym sygnałem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latin typeface="+mj-lt"/>
              </a:rPr>
              <a:t>slot może być połączony z wieloma sygnałami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latin typeface="+mj-lt"/>
              </a:rPr>
              <a:t>w </a:t>
            </a:r>
            <a:r>
              <a:rPr lang="pl-PL" sz="1800" dirty="0" err="1">
                <a:latin typeface="+mj-lt"/>
              </a:rPr>
              <a:t>PyQt</a:t>
            </a:r>
            <a:r>
              <a:rPr lang="pl-PL" sz="1800" dirty="0">
                <a:latin typeface="+mj-lt"/>
              </a:rPr>
              <a:t> sygnały są emitowane przez metodę </a:t>
            </a:r>
            <a:r>
              <a:rPr lang="pl-PL" sz="1800" i="1" dirty="0" err="1">
                <a:latin typeface="+mj-lt"/>
              </a:rPr>
              <a:t>QtCore.QObject.emit</a:t>
            </a:r>
            <a:r>
              <a:rPr lang="pl-PL" sz="1800" i="1" dirty="0">
                <a:latin typeface="+mj-lt"/>
              </a:rPr>
              <a:t>()</a:t>
            </a:r>
            <a:endParaRPr lang="pl-PL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latin typeface="+mj-lt"/>
              </a:rPr>
              <a:t>połączenia mogą być bezpośrednie - synchroniczne lub kolejkowane – asynchroniczne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latin typeface="+mj-lt"/>
              </a:rPr>
              <a:t>można tworzyć połączenia między wątkami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latin typeface="+mj-lt"/>
              </a:rPr>
              <a:t>sygnały są rozłączane za pomocą metody </a:t>
            </a:r>
            <a:r>
              <a:rPr lang="pl-PL" sz="1800" i="1" dirty="0" err="1">
                <a:latin typeface="+mj-lt"/>
              </a:rPr>
              <a:t>QtCore.QObject.disconnect</a:t>
            </a:r>
            <a:r>
              <a:rPr lang="pl-PL" sz="1800" i="1" dirty="0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287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B903C-5994-4A4C-9416-B094B247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Metody obsługi sygnałów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2CF4BF0-CE87-4E82-87AD-2F150C47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DDA55CD-EA54-44F7-A128-7E6AA2BD9EFE}"/>
              </a:ext>
            </a:extLst>
          </p:cNvPr>
          <p:cNvSpPr txBox="1"/>
          <p:nvPr/>
        </p:nvSpPr>
        <p:spPr>
          <a:xfrm>
            <a:off x="457200" y="118762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Obsłużmy sygnał </a:t>
            </a:r>
            <a:r>
              <a:rPr lang="pl-PL" sz="1800" dirty="0" err="1">
                <a:latin typeface="+mj-lt"/>
              </a:rPr>
              <a:t>windowTitleChanged</a:t>
            </a:r>
            <a:r>
              <a:rPr lang="pl-PL" sz="1800" dirty="0">
                <a:latin typeface="+mj-lt"/>
              </a:rPr>
              <a:t> dla klasy </a:t>
            </a:r>
            <a:r>
              <a:rPr lang="pl-PL" sz="1800" dirty="0" err="1">
                <a:latin typeface="+mj-lt"/>
              </a:rPr>
              <a:t>QMainWindow</a:t>
            </a:r>
            <a:r>
              <a:rPr lang="pl-PL" sz="1800" dirty="0">
                <a:latin typeface="+mj-lt"/>
              </a:rPr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8AFB78-8B0F-4E9B-B920-93CEE1802638}"/>
              </a:ext>
            </a:extLst>
          </p:cNvPr>
          <p:cNvSpPr/>
          <p:nvPr/>
        </p:nvSpPr>
        <p:spPr>
          <a:xfrm>
            <a:off x="457200" y="1832994"/>
            <a:ext cx="8075240" cy="830997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QMainWindow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def __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__(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, **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kwargs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super(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__(*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, **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kwargs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03ADA92-F6D7-4B40-BE7B-898B786F5A45}"/>
              </a:ext>
            </a:extLst>
          </p:cNvPr>
          <p:cNvSpPr/>
          <p:nvPr/>
        </p:nvSpPr>
        <p:spPr>
          <a:xfrm>
            <a:off x="457200" y="3945798"/>
            <a:ext cx="8075240" cy="338554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self.windowTitleChanged.connect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self.onWindowTitleChange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85B3934-8B3D-4782-BF42-34B4B9F7C6F6}"/>
              </a:ext>
            </a:extLst>
          </p:cNvPr>
          <p:cNvSpPr/>
          <p:nvPr/>
        </p:nvSpPr>
        <p:spPr>
          <a:xfrm>
            <a:off x="457200" y="3086591"/>
            <a:ext cx="8075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Przykład 1</a:t>
            </a:r>
            <a:r>
              <a:rPr lang="pl-PL" sz="1800" dirty="0">
                <a:latin typeface="+mj-lt"/>
              </a:rPr>
              <a:t>: Połączona funkcja będzie wywoływana przy każdej zmianie tytułu okna. Nowy tytuł zostanie przekazany do funkcji jako parametr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6A6F56B2-FC85-47C5-B581-8A15D1A44C17}"/>
              </a:ext>
            </a:extLst>
          </p:cNvPr>
          <p:cNvSpPr/>
          <p:nvPr/>
        </p:nvSpPr>
        <p:spPr>
          <a:xfrm>
            <a:off x="459416" y="4774457"/>
            <a:ext cx="8073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Przykład 2 </a:t>
            </a:r>
            <a:r>
              <a:rPr lang="pl-PL" sz="1800" dirty="0">
                <a:latin typeface="+mj-lt"/>
              </a:rPr>
              <a:t>Nowy tytuł jest odrzucany w lambda, a funkcja wywoływana jest bez parametrów.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115992A-D6DA-463B-B932-90578F02347D}"/>
              </a:ext>
            </a:extLst>
          </p:cNvPr>
          <p:cNvSpPr/>
          <p:nvPr/>
        </p:nvSpPr>
        <p:spPr>
          <a:xfrm>
            <a:off x="457200" y="5538718"/>
            <a:ext cx="8686800" cy="338554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self.windowTitleChanged.connect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(lambda x: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self.my_custom_fn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59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B903C-5994-4A4C-9416-B094B247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Metody obsługi sygnałów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2CF4BF0-CE87-4E82-87AD-2F150C47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04E2F56-41F9-483D-92C5-25D7291BEC62}"/>
              </a:ext>
            </a:extLst>
          </p:cNvPr>
          <p:cNvSpPr/>
          <p:nvPr/>
        </p:nvSpPr>
        <p:spPr>
          <a:xfrm>
            <a:off x="454735" y="1340768"/>
            <a:ext cx="8073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Przykład 3</a:t>
            </a:r>
            <a:r>
              <a:rPr lang="pl-PL" sz="1800" dirty="0">
                <a:latin typeface="+mj-lt"/>
              </a:rPr>
              <a:t>: Połączona funkcja będzie wywoływana przy każdej zmianie tytułu okna. Nowy tytuł x jest przekazywany do funkcji i zastępuje parametr domyślny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371E1DA-A0E5-41A6-B462-21D585DB16DB}"/>
              </a:ext>
            </a:extLst>
          </p:cNvPr>
          <p:cNvSpPr/>
          <p:nvPr/>
        </p:nvSpPr>
        <p:spPr>
          <a:xfrm>
            <a:off x="454734" y="2140243"/>
            <a:ext cx="8229599" cy="338554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self.windowTitleChanged.connect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(lambda x: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self.my_custom_fn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(x))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E79ACD7-DD86-4AA6-AFC7-7FDE03A50D5D}"/>
              </a:ext>
            </a:extLst>
          </p:cNvPr>
          <p:cNvSpPr/>
          <p:nvPr/>
        </p:nvSpPr>
        <p:spPr>
          <a:xfrm>
            <a:off x="454734" y="2818623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Przykład 4</a:t>
            </a:r>
            <a:r>
              <a:rPr lang="pl-PL" sz="1800" dirty="0">
                <a:latin typeface="+mj-lt"/>
              </a:rPr>
              <a:t>: To samo co powyżej, ale dodatkowe dane mogą zostać przekazywane z wnętrza lambda.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0CBD3D0B-E088-4A72-AED2-9AADF8365171}"/>
              </a:ext>
            </a:extLst>
          </p:cNvPr>
          <p:cNvSpPr/>
          <p:nvPr/>
        </p:nvSpPr>
        <p:spPr>
          <a:xfrm>
            <a:off x="454734" y="3666510"/>
            <a:ext cx="8689266" cy="338554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self.windowTitleChanged.connect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(lambda x: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self.my_custom_fn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(x, 25))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738CBE3-3390-4946-BE95-66A1B792EA4E}"/>
              </a:ext>
            </a:extLst>
          </p:cNvPr>
          <p:cNvSpPr txBox="1"/>
          <p:nvPr/>
        </p:nvSpPr>
        <p:spPr>
          <a:xfrm>
            <a:off x="432905" y="4398211"/>
            <a:ext cx="397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Funkcje realizujące zdarzenie (</a:t>
            </a:r>
            <a:r>
              <a:rPr lang="pl-PL" sz="1800" dirty="0" err="1">
                <a:latin typeface="+mj-lt"/>
              </a:rPr>
              <a:t>sloty</a:t>
            </a:r>
            <a:r>
              <a:rPr lang="pl-PL" sz="1800" dirty="0">
                <a:latin typeface="+mj-lt"/>
              </a:rPr>
              <a:t>)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581363D-DDCE-49DE-834E-9AD501C6D9F7}"/>
              </a:ext>
            </a:extLst>
          </p:cNvPr>
          <p:cNvSpPr/>
          <p:nvPr/>
        </p:nvSpPr>
        <p:spPr>
          <a:xfrm>
            <a:off x="461629" y="4957683"/>
            <a:ext cx="8222703" cy="1323439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onWindowTitleChange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, s): #przedefiniowana funkcja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(s)# s jest nowym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tytulem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 okna</a:t>
            </a:r>
          </a:p>
          <a:p>
            <a:pPr>
              <a:spcBef>
                <a:spcPts val="0"/>
              </a:spcBef>
            </a:pPr>
            <a:endParaRPr lang="pl-PL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my_custom_fn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, a="HELLLO!", b=5): #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wlasna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 funkcja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(a, b) tu można wykorzystać własne parametry</a:t>
            </a:r>
          </a:p>
        </p:txBody>
      </p:sp>
    </p:spTree>
    <p:extLst>
      <p:ext uri="{BB962C8B-B14F-4D97-AF65-F5344CB8AC3E}">
        <p14:creationId xmlns:p14="http://schemas.microsoft.com/office/powerpoint/2010/main" val="119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12" grpId="0"/>
      <p:bldP spid="13" grpId="0" animBg="1"/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3DEEF5-DAEB-48AC-B0F9-A191650F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Zdarzenia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FE003BF-CE03-44A9-B8F8-D549DCC3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D7ADEC8-8178-4FE0-AE76-738374A8F698}"/>
              </a:ext>
            </a:extLst>
          </p:cNvPr>
          <p:cNvSpPr txBox="1"/>
          <p:nvPr/>
        </p:nvSpPr>
        <p:spPr>
          <a:xfrm>
            <a:off x="467544" y="1556792"/>
            <a:ext cx="821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Dzięki zastosowaniu sygnałów/slotów w większości przypadków można ominąć używanie zdarzeń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9055B3A-ED78-4E7F-93E3-BD0619618191}"/>
              </a:ext>
            </a:extLst>
          </p:cNvPr>
          <p:cNvSpPr txBox="1"/>
          <p:nvPr/>
        </p:nvSpPr>
        <p:spPr>
          <a:xfrm>
            <a:off x="467544" y="234888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Weźmy pod uwagę zdarzenie .</a:t>
            </a:r>
            <a:r>
              <a:rPr lang="pl-PL" sz="1800" dirty="0" err="1">
                <a:latin typeface="+mj-lt"/>
              </a:rPr>
              <a:t>contextMenuEvent</a:t>
            </a:r>
            <a:r>
              <a:rPr lang="pl-PL" sz="1800" dirty="0">
                <a:latin typeface="+mj-lt"/>
              </a:rPr>
              <a:t> dla okna </a:t>
            </a:r>
            <a:r>
              <a:rPr lang="pl-PL" sz="1800" dirty="0" err="1">
                <a:latin typeface="+mj-lt"/>
              </a:rPr>
              <a:t>QMainWindow</a:t>
            </a:r>
            <a:r>
              <a:rPr lang="pl-PL" sz="1800" dirty="0">
                <a:latin typeface="+mj-lt"/>
              </a:rPr>
              <a:t>.</a:t>
            </a:r>
          </a:p>
          <a:p>
            <a:r>
              <a:rPr lang="pl-PL" sz="1800" dirty="0">
                <a:latin typeface="+mj-lt"/>
              </a:rPr>
              <a:t>Zdarzenie występuje, gdy wyświetlane jest menu kontekstowe i jest przekazywane zdarzenie o pojedynczej wartości typu </a:t>
            </a:r>
            <a:r>
              <a:rPr lang="pl-PL" sz="1800" dirty="0" err="1">
                <a:latin typeface="+mj-lt"/>
              </a:rPr>
              <a:t>QContextMenuEvent</a:t>
            </a:r>
            <a:r>
              <a:rPr lang="pl-PL" sz="1800" dirty="0">
                <a:latin typeface="+mj-lt"/>
              </a:rPr>
              <a:t>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C6F0A72-0CE1-41D2-B8A0-EDDFF191B233}"/>
              </a:ext>
            </a:extLst>
          </p:cNvPr>
          <p:cNvSpPr/>
          <p:nvPr/>
        </p:nvSpPr>
        <p:spPr>
          <a:xfrm>
            <a:off x="467544" y="3429000"/>
            <a:ext cx="821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Aby przechwycić zdarzenie, po prostu nadpisujemy metodę obiektową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432F3D9-14BB-4DC7-A7D8-C1D3766177C7}"/>
              </a:ext>
            </a:extLst>
          </p:cNvPr>
          <p:cNvSpPr/>
          <p:nvPr/>
        </p:nvSpPr>
        <p:spPr>
          <a:xfrm>
            <a:off x="502253" y="4005064"/>
            <a:ext cx="4572000" cy="584775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b="1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contextMenuEvent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, event):</a:t>
            </a:r>
          </a:p>
          <a:p>
            <a:pPr>
              <a:spcBef>
                <a:spcPts val="0"/>
              </a:spcBef>
            </a:pPr>
            <a:r>
              <a:rPr lang="pl-PL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 menu event!")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1C90CA3-C6C3-4339-BA33-E32BB089B06B}"/>
              </a:ext>
            </a:extLst>
          </p:cNvPr>
          <p:cNvSpPr/>
          <p:nvPr/>
        </p:nvSpPr>
        <p:spPr>
          <a:xfrm>
            <a:off x="457200" y="4869160"/>
            <a:ext cx="8075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Czasem trzeba przechwycić zdarzenie, ale nadal wywołać domyślną procedurę obsługi zdarzeń. To umożliwia propagację zdarzenia w górę hierarchii.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68FF60D3-25BE-4598-BAE4-756B29D4D27F}"/>
              </a:ext>
            </a:extLst>
          </p:cNvPr>
          <p:cNvSpPr/>
          <p:nvPr/>
        </p:nvSpPr>
        <p:spPr>
          <a:xfrm>
            <a:off x="502252" y="5733256"/>
            <a:ext cx="8184547" cy="830997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b="1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contextMenuEvent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, event):</a:t>
            </a:r>
          </a:p>
          <a:p>
            <a:pPr>
              <a:spcBef>
                <a:spcPts val="0"/>
              </a:spcBef>
            </a:pPr>
            <a:r>
              <a:rPr lang="pl-PL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 menu event!")</a:t>
            </a:r>
          </a:p>
          <a:p>
            <a:pPr>
              <a:spcBef>
                <a:spcPts val="0"/>
              </a:spcBef>
            </a:pPr>
            <a:r>
              <a:rPr lang="pl-PL" sz="1600" b="1" dirty="0">
                <a:latin typeface="Courier New" pitchFamily="49" charset="0"/>
                <a:cs typeface="Courier New" pitchFamily="49" charset="0"/>
              </a:rPr>
              <a:t>    super(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pl-PL" sz="1600" b="1" dirty="0" err="1">
                <a:latin typeface="Courier New" pitchFamily="49" charset="0"/>
                <a:cs typeface="Courier New" pitchFamily="49" charset="0"/>
              </a:rPr>
              <a:t>contextMenuEvent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(event)</a:t>
            </a:r>
          </a:p>
        </p:txBody>
      </p:sp>
    </p:spTree>
    <p:extLst>
      <p:ext uri="{BB962C8B-B14F-4D97-AF65-F5344CB8AC3E}">
        <p14:creationId xmlns:p14="http://schemas.microsoft.com/office/powerpoint/2010/main" val="27693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FB1E66-7DA5-430B-898C-1ADE4498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Zdarzenia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4696D34-2AC1-4B84-B76E-36480488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2C55B4B-521D-47EE-800D-CF5D90493E8B}"/>
              </a:ext>
            </a:extLst>
          </p:cNvPr>
          <p:cNvSpPr txBox="1"/>
          <p:nvPr/>
        </p:nvSpPr>
        <p:spPr>
          <a:xfrm>
            <a:off x="755576" y="1196752"/>
            <a:ext cx="778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Propagacja jest zdefiniowana inaczej niż w </a:t>
            </a:r>
            <a:r>
              <a:rPr lang="pl-PL" sz="1800" dirty="0" err="1">
                <a:latin typeface="+mj-lt"/>
              </a:rPr>
              <a:t>JavaFX</a:t>
            </a:r>
            <a:r>
              <a:rPr lang="pl-PL" sz="1800" dirty="0">
                <a:latin typeface="+mj-lt"/>
              </a:rPr>
              <a:t>.</a:t>
            </a:r>
          </a:p>
          <a:p>
            <a:r>
              <a:rPr lang="pl-PL" sz="1800" dirty="0">
                <a:latin typeface="+mj-lt"/>
              </a:rPr>
              <a:t>Pewne Widżety mają domyślnie zdefiniowaną propagację do swoich rodziców a inne nie.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4DE032E-D007-4A7C-89E1-117BF456B33F}"/>
              </a:ext>
            </a:extLst>
          </p:cNvPr>
          <p:cNvSpPr txBox="1"/>
          <p:nvPr/>
        </p:nvSpPr>
        <p:spPr>
          <a:xfrm>
            <a:off x="755576" y="2289646"/>
            <a:ext cx="76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Kontrolę tego, czy propagacja nastąpi czy nie dokonujemy poprzez .</a:t>
            </a:r>
            <a:r>
              <a:rPr lang="pl-PL" sz="1800" dirty="0" err="1">
                <a:latin typeface="+mj-lt"/>
              </a:rPr>
              <a:t>accept</a:t>
            </a:r>
            <a:r>
              <a:rPr lang="pl-PL" sz="1800" dirty="0">
                <a:latin typeface="+mj-lt"/>
              </a:rPr>
              <a:t>() / .</a:t>
            </a:r>
            <a:r>
              <a:rPr lang="pl-PL" sz="1800" dirty="0" err="1">
                <a:latin typeface="+mj-lt"/>
              </a:rPr>
              <a:t>ignore</a:t>
            </a:r>
            <a:r>
              <a:rPr lang="pl-PL" sz="1800" dirty="0">
                <a:latin typeface="+mj-lt"/>
              </a:rPr>
              <a:t>()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65814BA-F988-4769-AE8F-B26A8AC5B14A}"/>
              </a:ext>
            </a:extLst>
          </p:cNvPr>
          <p:cNvSpPr/>
          <p:nvPr/>
        </p:nvSpPr>
        <p:spPr>
          <a:xfrm>
            <a:off x="893358" y="3414478"/>
            <a:ext cx="7351050" cy="1077218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CustomButton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Qbutton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def event(self, e):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e.accept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 #propagacja jest ZABLOKOWANA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ABBA47C-2437-4944-9B0A-A50C745F87FB}"/>
              </a:ext>
            </a:extLst>
          </p:cNvPr>
          <p:cNvSpPr/>
          <p:nvPr/>
        </p:nvSpPr>
        <p:spPr>
          <a:xfrm>
            <a:off x="899592" y="4800054"/>
            <a:ext cx="7344816" cy="1077218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CustomButton(Qbutton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def event(self, e):</a:t>
            </a:r>
          </a:p>
          <a:p>
            <a:pPr>
              <a:spcBef>
                <a:spcPts val="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e.</a:t>
            </a:r>
            <a:r>
              <a:rPr lang="pl-PL" sz="1600">
                <a:latin typeface="Courier New" pitchFamily="49" charset="0"/>
                <a:cs typeface="Courier New" pitchFamily="49" charset="0"/>
              </a:rPr>
              <a:t>ignore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 #propagacja jest WYMUSZONA</a:t>
            </a:r>
          </a:p>
        </p:txBody>
      </p:sp>
    </p:spTree>
    <p:extLst>
      <p:ext uri="{BB962C8B-B14F-4D97-AF65-F5344CB8AC3E}">
        <p14:creationId xmlns:p14="http://schemas.microsoft.com/office/powerpoint/2010/main" val="392368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73B013-6275-48D2-84CD-DBF064EA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Atrybuty zdarzenia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2662694-BD7C-4DDB-A0AC-E2245B83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30DDD34-21E1-4866-B667-E6F60E966A09}"/>
              </a:ext>
            </a:extLst>
          </p:cNvPr>
          <p:cNvSpPr txBox="1"/>
          <p:nvPr/>
        </p:nvSpPr>
        <p:spPr>
          <a:xfrm>
            <a:off x="467544" y="126876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Każdy rodzaj zdarzenia ma swoje atrybuty, które mogą być przetwarzanie w funkcji obsługi. Np. mysz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224B93-DEF1-459E-9DED-D8D9B095CEE5}"/>
              </a:ext>
            </a:extLst>
          </p:cNvPr>
          <p:cNvSpPr txBox="1"/>
          <p:nvPr/>
        </p:nvSpPr>
        <p:spPr>
          <a:xfrm>
            <a:off x="950912" y="2060848"/>
            <a:ext cx="7005464" cy="1323439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l-PL" b="0" dirty="0"/>
              <a:t> def </a:t>
            </a:r>
            <a:r>
              <a:rPr lang="pl-PL" b="0" dirty="0" err="1"/>
              <a:t>mouseMoveEvent</a:t>
            </a:r>
            <a:r>
              <a:rPr lang="pl-PL" b="0" dirty="0"/>
              <a:t>(</a:t>
            </a:r>
            <a:r>
              <a:rPr lang="pl-PL" b="0" dirty="0" err="1"/>
              <a:t>self</a:t>
            </a:r>
            <a:r>
              <a:rPr lang="pl-PL" b="0" dirty="0"/>
              <a:t>, e):</a:t>
            </a:r>
          </a:p>
          <a:p>
            <a:r>
              <a:rPr lang="pl-PL" b="0" dirty="0"/>
              <a:t>   x = </a:t>
            </a:r>
            <a:r>
              <a:rPr lang="pl-PL" b="0" dirty="0" err="1"/>
              <a:t>e.x</a:t>
            </a:r>
            <a:r>
              <a:rPr lang="pl-PL" b="0" dirty="0"/>
              <a:t>()</a:t>
            </a:r>
          </a:p>
          <a:p>
            <a:r>
              <a:rPr lang="pl-PL" b="0" dirty="0"/>
              <a:t>   y = </a:t>
            </a:r>
            <a:r>
              <a:rPr lang="pl-PL" b="0" dirty="0" err="1"/>
              <a:t>e.y</a:t>
            </a:r>
            <a:r>
              <a:rPr lang="pl-PL" b="0" dirty="0"/>
              <a:t>()     </a:t>
            </a:r>
          </a:p>
          <a:p>
            <a:r>
              <a:rPr lang="pl-PL" b="0" dirty="0"/>
              <a:t>   </a:t>
            </a:r>
            <a:r>
              <a:rPr lang="pl-PL" b="0" dirty="0" err="1"/>
              <a:t>text</a:t>
            </a:r>
            <a:r>
              <a:rPr lang="pl-PL" b="0" dirty="0"/>
              <a:t> = "x: {0},  y: {1}".format(x, y)</a:t>
            </a:r>
          </a:p>
          <a:p>
            <a:r>
              <a:rPr lang="pl-PL" b="0" dirty="0"/>
              <a:t>   </a:t>
            </a:r>
            <a:r>
              <a:rPr lang="pl-PL" b="0" dirty="0" err="1"/>
              <a:t>self.label.setText</a:t>
            </a:r>
            <a:r>
              <a:rPr lang="pl-PL" b="0" dirty="0"/>
              <a:t>(</a:t>
            </a:r>
            <a:r>
              <a:rPr lang="pl-PL" b="0" dirty="0" err="1"/>
              <a:t>text</a:t>
            </a:r>
            <a:r>
              <a:rPr lang="pl-PL" b="0" dirty="0"/>
              <a:t>)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F7F2DBB-252B-42DF-8352-BBB8AF49FD7A}"/>
              </a:ext>
            </a:extLst>
          </p:cNvPr>
          <p:cNvSpPr/>
          <p:nvPr/>
        </p:nvSpPr>
        <p:spPr>
          <a:xfrm>
            <a:off x="467544" y="357301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Czasami wygodnie jest wiedzieć, który widżet jest nadawcą sygnału.</a:t>
            </a:r>
          </a:p>
          <a:p>
            <a:r>
              <a:rPr lang="pl-PL" sz="1800" dirty="0">
                <a:latin typeface="+mj-lt"/>
              </a:rPr>
              <a:t>W tym celu stosujemy metodę .</a:t>
            </a:r>
            <a:r>
              <a:rPr lang="pl-PL" sz="1800" dirty="0" err="1">
                <a:latin typeface="+mj-lt"/>
              </a:rPr>
              <a:t>sender</a:t>
            </a:r>
            <a:r>
              <a:rPr lang="pl-PL" sz="1800" dirty="0">
                <a:latin typeface="+mj-lt"/>
              </a:rPr>
              <a:t>().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2C8A898-84FE-42D6-BCE7-E0C8191B41C8}"/>
              </a:ext>
            </a:extLst>
          </p:cNvPr>
          <p:cNvSpPr/>
          <p:nvPr/>
        </p:nvSpPr>
        <p:spPr>
          <a:xfrm>
            <a:off x="950912" y="4463241"/>
            <a:ext cx="7581528" cy="2062103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btn1 =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QPushButton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("Button 1",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btn2 =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QPushButton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("Button 2",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btn1.clicked.connect(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self.buttonClicked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            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btn2.clicked.connect(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self.buttonClicked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l-PL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buttonClicked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sender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self.sender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self.statusBar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sender.text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() + ' </a:t>
            </a:r>
            <a:r>
              <a:rPr lang="pl-PL" sz="1600" dirty="0" err="1">
                <a:latin typeface="Courier New" pitchFamily="49" charset="0"/>
                <a:cs typeface="Courier New" pitchFamily="49" charset="0"/>
              </a:rPr>
              <a:t>pressed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0484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E71D7-4B34-4967-9FC8-F2297BE4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Emisja sygnału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3514D87-64F0-407D-B3AF-709C4D27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934BB86-C70E-4D7F-9648-0A4AA8816CF6}"/>
              </a:ext>
            </a:extLst>
          </p:cNvPr>
          <p:cNvSpPr/>
          <p:nvPr/>
        </p:nvSpPr>
        <p:spPr>
          <a:xfrm>
            <a:off x="457200" y="1412083"/>
            <a:ext cx="8075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Obiekty utworzone z </a:t>
            </a:r>
            <a:r>
              <a:rPr lang="pl-PL" sz="1800" dirty="0" err="1">
                <a:latin typeface="+mj-lt"/>
              </a:rPr>
              <a:t>QObject</a:t>
            </a:r>
            <a:r>
              <a:rPr lang="pl-PL" sz="1800" dirty="0">
                <a:latin typeface="+mj-lt"/>
              </a:rPr>
              <a:t> mogą emitować sygnały. Możemy tworzyć własne sygnały (analogia do obserwatorów i obserwowanych wartości w Javie)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85D02EF-F9F2-4F49-9C14-D6F850C54F38}"/>
              </a:ext>
            </a:extLst>
          </p:cNvPr>
          <p:cNvSpPr/>
          <p:nvPr/>
        </p:nvSpPr>
        <p:spPr>
          <a:xfrm>
            <a:off x="467544" y="2204864"/>
            <a:ext cx="807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Niech koło będzie obserwowalnym obiektem.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DD7A5CE-76F7-4583-B447-77691C26B839}"/>
              </a:ext>
            </a:extLst>
          </p:cNvPr>
          <p:cNvSpPr/>
          <p:nvPr/>
        </p:nvSpPr>
        <p:spPr>
          <a:xfrm>
            <a:off x="467544" y="2709495"/>
            <a:ext cx="7560840" cy="4031873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 PyQt5.QtWidgets import *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 PyQt5.QtGui import *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 PyQt5.QtCore 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pyqtSignal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pyqtSlot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class Circle(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tworzenie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dwoch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sygnalow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parametrami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resized 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pyqtSignal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(int)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moved 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pyqtSignal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(int, int)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x, y, r):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x  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prywatne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zmienne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y  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dostep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bedzie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r  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poprzez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wlasciwosci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954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E71D7-4B34-4967-9FC8-F2297BE4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Emisja sygnału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3514D87-64F0-407D-B3AF-709C4D27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DD7A5CE-76F7-4583-B447-77691C26B839}"/>
              </a:ext>
            </a:extLst>
          </p:cNvPr>
          <p:cNvSpPr/>
          <p:nvPr/>
        </p:nvSpPr>
        <p:spPr>
          <a:xfrm>
            <a:off x="107504" y="1369213"/>
            <a:ext cx="4752528" cy="3970318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#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ciag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dalszy definicji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Circle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property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def x(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._x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x.setter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def x(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new_x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._x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new_x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self.moved.emit</a:t>
            </a:r>
            <a:r>
              <a:rPr lang="pl-P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new_x</a:t>
            </a:r>
            <a:r>
              <a:rPr lang="pl-P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._y)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property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def y(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._y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y.setter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def y(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new_y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._y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new_y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self.moved.emit</a:t>
            </a:r>
            <a:r>
              <a:rPr lang="pl-P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._x, </a:t>
            </a:r>
            <a:r>
              <a:rPr lang="pl-PL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new_y</a:t>
            </a:r>
            <a:r>
              <a:rPr lang="pl-P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3736837-25F2-4704-9BE1-733DF35CBBFC}"/>
              </a:ext>
            </a:extLst>
          </p:cNvPr>
          <p:cNvSpPr/>
          <p:nvPr/>
        </p:nvSpPr>
        <p:spPr>
          <a:xfrm>
            <a:off x="4921696" y="1369213"/>
            <a:ext cx="3898776" cy="1815882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@property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def r(self):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def r(self,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new_r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new_r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self.resized.emit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6B57770-6A2D-40F6-9A15-DB75668FB7D1}"/>
              </a:ext>
            </a:extLst>
          </p:cNvPr>
          <p:cNvSpPr/>
          <p:nvPr/>
        </p:nvSpPr>
        <p:spPr>
          <a:xfrm>
            <a:off x="4921696" y="3650174"/>
            <a:ext cx="3898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latin typeface="+mj-lt"/>
              </a:rPr>
              <a:t>Circle</a:t>
            </a:r>
            <a:r>
              <a:rPr lang="pl-PL" sz="1800" dirty="0">
                <a:latin typeface="+mj-lt"/>
              </a:rPr>
              <a:t> dziedziczy po </a:t>
            </a:r>
            <a:r>
              <a:rPr lang="pl-PL" sz="1800" dirty="0" err="1">
                <a:latin typeface="+mj-lt"/>
              </a:rPr>
              <a:t>QObject</a:t>
            </a:r>
            <a:r>
              <a:rPr lang="pl-PL" sz="1800" dirty="0">
                <a:latin typeface="+mj-lt"/>
              </a:rPr>
              <a:t>, więc może emitować sygnały.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Sygnały są tworzone z podpisem slotu, do którego zostaną podłączone.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Ten sam sygnał może być emitowany w wielu miejscach.</a:t>
            </a:r>
          </a:p>
        </p:txBody>
      </p:sp>
    </p:spTree>
    <p:extLst>
      <p:ext uri="{BB962C8B-B14F-4D97-AF65-F5344CB8AC3E}">
        <p14:creationId xmlns:p14="http://schemas.microsoft.com/office/powerpoint/2010/main" val="7150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BDF014-F714-4BD1-B70C-4ABD75AC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Emisja sygnału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3B1445-A622-4683-803F-8D6BB431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01BE156-DC32-45E0-83B0-E81802445A00}"/>
              </a:ext>
            </a:extLst>
          </p:cNvPr>
          <p:cNvSpPr/>
          <p:nvPr/>
        </p:nvSpPr>
        <p:spPr>
          <a:xfrm>
            <a:off x="492944" y="1157113"/>
            <a:ext cx="8039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Zdefiniowano sygnały przenoszące dane. Zostaną utworzone </a:t>
            </a:r>
            <a:r>
              <a:rPr lang="pl-PL" sz="2000" dirty="0" err="1">
                <a:latin typeface="+mj-lt"/>
              </a:rPr>
              <a:t>sloty</a:t>
            </a:r>
            <a:r>
              <a:rPr lang="pl-PL" sz="2000" dirty="0">
                <a:latin typeface="+mj-lt"/>
              </a:rPr>
              <a:t> przyjmujące te dane.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2633773-71AC-41B6-B9FD-20961C6900BA}"/>
              </a:ext>
            </a:extLst>
          </p:cNvPr>
          <p:cNvSpPr/>
          <p:nvPr/>
        </p:nvSpPr>
        <p:spPr>
          <a:xfrm>
            <a:off x="566256" y="2069547"/>
            <a:ext cx="7822168" cy="2062103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pyqtSlot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(int, int)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on_moved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y):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print('Circle was moved to (%s, %s).' % (x, y))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 A slot for the "resized" signal, accepting the radius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pyqtSlot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(int)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on_resized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(r):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print('Circle was resized to radius %s.' % r)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31D90CD-E723-416D-A594-6A379F66D1E6}"/>
              </a:ext>
            </a:extLst>
          </p:cNvPr>
          <p:cNvSpPr/>
          <p:nvPr/>
        </p:nvSpPr>
        <p:spPr>
          <a:xfrm>
            <a:off x="539552" y="4449306"/>
            <a:ext cx="8039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W dowolnym miejscu tworzymy obiekt koła i przypinamy sygnały do slotów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9D8C6C3-5CF4-4DFF-8BBA-695B4B5984FC}"/>
              </a:ext>
            </a:extLst>
          </p:cNvPr>
          <p:cNvSpPr/>
          <p:nvPr/>
        </p:nvSpPr>
        <p:spPr>
          <a:xfrm>
            <a:off x="524920" y="4972792"/>
            <a:ext cx="4839168" cy="1323439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 = Circle(5, 5, 4)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c.moved.connect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on_moved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c.resized.connect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on_resized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c.r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1</a:t>
            </a:r>
            <a:endParaRPr lang="pl-PL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pl-PL"/>
              <a:t>Standardowe widżety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967DE-AF11-4D49-A668-8E4BEC36A893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250825" y="1236663"/>
            <a:ext cx="777716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QCheckBox</a:t>
            </a:r>
            <a:r>
              <a:rPr lang="pl-PL" sz="1800" dirty="0">
                <a:latin typeface="+mj-lt"/>
              </a:rPr>
              <a:t> –przycisk typu </a:t>
            </a:r>
            <a:r>
              <a:rPr lang="pl-PL" sz="1800" i="1" dirty="0" err="1">
                <a:latin typeface="+mj-lt"/>
              </a:rPr>
              <a:t>CheckBox</a:t>
            </a:r>
            <a:endParaRPr lang="pl-PL" sz="1800" i="1" dirty="0">
              <a:latin typeface="+mj-lt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50825" y="1733550"/>
            <a:ext cx="77771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QSlider</a:t>
            </a:r>
            <a:r>
              <a:rPr lang="pl-PL" sz="1800" dirty="0">
                <a:latin typeface="+mj-lt"/>
              </a:rPr>
              <a:t> – suwak</a:t>
            </a:r>
          </a:p>
        </p:txBody>
      </p:sp>
      <p:sp>
        <p:nvSpPr>
          <p:cNvPr id="8" name="Prostokąt 7"/>
          <p:cNvSpPr/>
          <p:nvPr/>
        </p:nvSpPr>
        <p:spPr>
          <a:xfrm>
            <a:off x="250825" y="2230438"/>
            <a:ext cx="77771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QProgressBar</a:t>
            </a:r>
            <a:r>
              <a:rPr lang="pl-PL" sz="1800" dirty="0">
                <a:latin typeface="+mj-lt"/>
              </a:rPr>
              <a:t> – pasek postępu</a:t>
            </a:r>
          </a:p>
        </p:txBody>
      </p:sp>
      <p:sp>
        <p:nvSpPr>
          <p:cNvPr id="9" name="Prostokąt 8"/>
          <p:cNvSpPr/>
          <p:nvPr/>
        </p:nvSpPr>
        <p:spPr>
          <a:xfrm>
            <a:off x="250825" y="2725738"/>
            <a:ext cx="777716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QCalendarWidget</a:t>
            </a:r>
            <a:r>
              <a:rPr lang="pl-PL" sz="1800" dirty="0">
                <a:latin typeface="+mj-lt"/>
              </a:rPr>
              <a:t> – obiekt kalendarza</a:t>
            </a:r>
          </a:p>
        </p:txBody>
      </p:sp>
      <p:sp>
        <p:nvSpPr>
          <p:cNvPr id="10" name="Prostokąt 9"/>
          <p:cNvSpPr/>
          <p:nvPr/>
        </p:nvSpPr>
        <p:spPr>
          <a:xfrm>
            <a:off x="250825" y="3222625"/>
            <a:ext cx="77771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QPixmap</a:t>
            </a:r>
            <a:r>
              <a:rPr lang="pl-PL" sz="1800" dirty="0">
                <a:latin typeface="+mj-lt"/>
              </a:rPr>
              <a:t> – wyświetlanie obrazu w okienku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250825" y="3719513"/>
            <a:ext cx="77771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QLineEdit</a:t>
            </a:r>
            <a:r>
              <a:rPr lang="pl-PL" sz="1800" dirty="0">
                <a:latin typeface="+mj-lt"/>
              </a:rPr>
              <a:t> – </a:t>
            </a:r>
            <a:r>
              <a:rPr lang="pl-PL" sz="1800" i="1" dirty="0" err="1">
                <a:latin typeface="+mj-lt"/>
              </a:rPr>
              <a:t>EditBox</a:t>
            </a:r>
            <a:r>
              <a:rPr lang="pl-PL" sz="1800" dirty="0">
                <a:latin typeface="+mj-lt"/>
              </a:rPr>
              <a:t> – pozwala na wpisanie jednej linii tekstu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250825" y="4214813"/>
            <a:ext cx="77771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QSplitter</a:t>
            </a:r>
            <a:r>
              <a:rPr lang="pl-PL" sz="1800" dirty="0">
                <a:latin typeface="+mj-lt"/>
              </a:rPr>
              <a:t> – współdziała z Layoutem. Pozwala zmieniać proporcje poszczególnych </a:t>
            </a:r>
            <a:r>
              <a:rPr lang="pl-PL" sz="1800" dirty="0" err="1">
                <a:latin typeface="+mj-lt"/>
              </a:rPr>
              <a:t>widżetów</a:t>
            </a:r>
            <a:r>
              <a:rPr lang="pl-PL" sz="1800" dirty="0">
                <a:latin typeface="+mj-lt"/>
              </a:rPr>
              <a:t>.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250825" y="4989513"/>
            <a:ext cx="77771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QComboBox</a:t>
            </a:r>
            <a:r>
              <a:rPr lang="pl-PL" sz="1800" dirty="0">
                <a:latin typeface="+mj-lt"/>
              </a:rPr>
              <a:t> – lista rozwijana (drop down)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250825" y="5484813"/>
            <a:ext cx="777716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QPainter</a:t>
            </a:r>
            <a:r>
              <a:rPr lang="pl-PL" sz="1800" dirty="0">
                <a:latin typeface="+mj-lt"/>
              </a:rPr>
              <a:t> – tzw. </a:t>
            </a:r>
            <a:r>
              <a:rPr lang="pl-PL" sz="1800" i="1" dirty="0" err="1">
                <a:latin typeface="+mj-lt"/>
              </a:rPr>
              <a:t>Canvas</a:t>
            </a:r>
            <a:r>
              <a:rPr lang="pl-PL" sz="1800" dirty="0">
                <a:latin typeface="+mj-lt"/>
              </a:rPr>
              <a:t> (płótno). Obiekt, na którym można rysować linie, kształty geometryczne, pisać teksty przy użycia pędzla (</a:t>
            </a:r>
            <a:r>
              <a:rPr lang="pl-PL" sz="1800" i="1" dirty="0" err="1">
                <a:latin typeface="+mj-lt"/>
              </a:rPr>
              <a:t>Brush</a:t>
            </a:r>
            <a:r>
              <a:rPr lang="pl-PL" sz="1800" dirty="0">
                <a:latin typeface="+mj-lt"/>
              </a:rPr>
              <a:t>) oraz pióra (</a:t>
            </a:r>
            <a:r>
              <a:rPr lang="pl-PL" sz="1800" i="1" dirty="0">
                <a:latin typeface="+mj-lt"/>
              </a:rPr>
              <a:t>Pen</a:t>
            </a:r>
            <a:r>
              <a:rPr lang="pl-PL" sz="1800" dirty="0"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4998B-C124-49D0-9000-5FB34501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8D94BC6-7C41-4CF5-8D71-92DB9443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39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pl-PL" dirty="0"/>
              <a:t>Przykłady użycia </a:t>
            </a:r>
            <a:r>
              <a:rPr lang="pl-PL" dirty="0" err="1"/>
              <a:t>widżetów</a:t>
            </a:r>
            <a:r>
              <a:rPr lang="pl-PL" dirty="0"/>
              <a:t> </a:t>
            </a:r>
            <a:r>
              <a:rPr lang="pl-PL" dirty="0" err="1"/>
              <a:t>QCheckBox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1520" y="162880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 err="1">
                <a:latin typeface="+mj-lt"/>
              </a:rPr>
              <a:t>QtGui.QCheckBox</a:t>
            </a:r>
            <a:r>
              <a:rPr lang="pl-PL" sz="1800" dirty="0">
                <a:latin typeface="+mj-lt"/>
              </a:rPr>
              <a:t> – POLE WYBORU - ma dwa stany: włączony lub wyłączony. </a:t>
            </a:r>
          </a:p>
          <a:p>
            <a:r>
              <a:rPr lang="pl-PL" sz="1800" dirty="0">
                <a:latin typeface="+mj-lt"/>
              </a:rPr>
              <a:t>Jest to pole z etykietą. </a:t>
            </a:r>
          </a:p>
          <a:p>
            <a:r>
              <a:rPr lang="pl-PL" sz="1800" dirty="0">
                <a:latin typeface="+mj-lt"/>
              </a:rPr>
              <a:t>Używany do reprezentowania opcji, która mogę być włączona lub wyłączona.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94037"/>
            <a:ext cx="3324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638253"/>
            <a:ext cx="3324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3851920" y="2766045"/>
            <a:ext cx="5040560" cy="1708160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l-PL" sz="1500" dirty="0">
                <a:latin typeface="Courier New" pitchFamily="49" charset="0"/>
                <a:cs typeface="Courier New" pitchFamily="49" charset="0"/>
              </a:rPr>
              <a:t># utworzenie obiektu i dodanie do okna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QCheckBox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('Show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cb.move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(20,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20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>
                <a:latin typeface="Courier New" pitchFamily="49" charset="0"/>
                <a:cs typeface="Courier New" pitchFamily="49" charset="0"/>
              </a:rPr>
              <a:t># przełączenie kontrolki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cb.toggle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>
                <a:latin typeface="Courier New" pitchFamily="49" charset="0"/>
                <a:cs typeface="Courier New" pitchFamily="49" charset="0"/>
              </a:rPr>
              <a:t># powiązanie sygnału ze slotem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cb.stateChanged.connect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self.changeTitle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851920" y="4926285"/>
            <a:ext cx="5040560" cy="1477328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changeTitle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, state):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>
                <a:latin typeface="Courier New" pitchFamily="49" charset="0"/>
                <a:cs typeface="Courier New" pitchFamily="49" charset="0"/>
              </a:rPr>
              <a:t># odczytanie stanu obiektu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 state ==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QtCore.Qt.Checked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self.setWindowTitle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QtGui.QCheckBox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pl-PL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500" dirty="0" err="1">
                <a:latin typeface="Courier New" pitchFamily="49" charset="0"/>
                <a:cs typeface="Courier New" pitchFamily="49" charset="0"/>
              </a:rPr>
              <a:t>self.setWindowTitle</a:t>
            </a:r>
            <a:r>
              <a:rPr lang="pl-PL" sz="1500" dirty="0">
                <a:latin typeface="Courier New" pitchFamily="49" charset="0"/>
                <a:cs typeface="Courier New" pitchFamily="49" charset="0"/>
              </a:rPr>
              <a:t>('')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5764E-C7D5-4DB2-AC45-BD19BC20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użycia </a:t>
            </a:r>
            <a:r>
              <a:rPr lang="pl-PL" dirty="0" err="1"/>
              <a:t>QRadioButton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949DE93-EF03-4C3B-9117-05578A2E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4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8EC1F2A-B05F-416C-8C80-A58B353C90C4}"/>
              </a:ext>
            </a:extLst>
          </p:cNvPr>
          <p:cNvSpPr txBox="1"/>
          <p:nvPr/>
        </p:nvSpPr>
        <p:spPr>
          <a:xfrm>
            <a:off x="899592" y="128153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Elementy Radio Button powinny być przełączane.</a:t>
            </a:r>
          </a:p>
          <a:p>
            <a:r>
              <a:rPr lang="pl-PL" sz="1800" dirty="0">
                <a:latin typeface="+mj-lt"/>
              </a:rPr>
              <a:t>Powinniśmy je ustawić w grupę i nadać właściwość przełączania.</a:t>
            </a:r>
          </a:p>
          <a:p>
            <a:r>
              <a:rPr lang="pl-PL" sz="1800" dirty="0">
                <a:latin typeface="+mj-lt"/>
              </a:rPr>
              <a:t>Każdy przycisk w grupie będzie miał ID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EEBE95B-9400-4227-91D7-1F511EDB9463}"/>
              </a:ext>
            </a:extLst>
          </p:cNvPr>
          <p:cNvSpPr txBox="1"/>
          <p:nvPr/>
        </p:nvSpPr>
        <p:spPr>
          <a:xfrm>
            <a:off x="1043608" y="2276872"/>
            <a:ext cx="6552728" cy="2593018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300" b="1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pl-PL" sz="1400" b="0" dirty="0" err="1"/>
              <a:t>options</a:t>
            </a:r>
            <a:r>
              <a:rPr lang="pl-PL" sz="1400" b="0" dirty="0"/>
              <a:t> = ['Czerwony', '</a:t>
            </a:r>
            <a:r>
              <a:rPr lang="pl-PL" sz="1400" b="0" dirty="0" err="1"/>
              <a:t>Żółty','Zielony</a:t>
            </a:r>
            <a:r>
              <a:rPr lang="pl-PL" sz="1400" b="0" dirty="0"/>
              <a:t>']</a:t>
            </a:r>
          </a:p>
          <a:p>
            <a:pPr>
              <a:spcBef>
                <a:spcPts val="300"/>
              </a:spcBef>
            </a:pPr>
            <a:r>
              <a:rPr lang="pl-PL" sz="1400" b="0" dirty="0" err="1"/>
              <a:t>rb</a:t>
            </a:r>
            <a:r>
              <a:rPr lang="pl-PL" sz="1400" b="0" dirty="0"/>
              <a:t> = [</a:t>
            </a:r>
            <a:r>
              <a:rPr lang="pl-PL" sz="1400" b="0" dirty="0" err="1"/>
              <a:t>QRadioButton</a:t>
            </a:r>
            <a:r>
              <a:rPr lang="pl-PL" sz="1400" b="0" dirty="0"/>
              <a:t>(o) for o in </a:t>
            </a:r>
            <a:r>
              <a:rPr lang="pl-PL" sz="1400" b="0" dirty="0" err="1"/>
              <a:t>options</a:t>
            </a:r>
            <a:r>
              <a:rPr lang="pl-PL" sz="1400" b="0" dirty="0"/>
              <a:t>]</a:t>
            </a:r>
          </a:p>
          <a:p>
            <a:pPr>
              <a:spcBef>
                <a:spcPts val="300"/>
              </a:spcBef>
            </a:pPr>
            <a:r>
              <a:rPr lang="pl-PL" sz="1400" b="0" dirty="0" err="1"/>
              <a:t>bl</a:t>
            </a:r>
            <a:r>
              <a:rPr lang="pl-PL" sz="1400" b="0" dirty="0"/>
              <a:t> = </a:t>
            </a:r>
            <a:r>
              <a:rPr lang="pl-PL" sz="1400" b="0" dirty="0" err="1"/>
              <a:t>QVBoxLayout</a:t>
            </a:r>
            <a:r>
              <a:rPr lang="pl-PL" sz="1400" b="0" dirty="0"/>
              <a:t>()</a:t>
            </a:r>
          </a:p>
          <a:p>
            <a:pPr>
              <a:spcBef>
                <a:spcPts val="300"/>
              </a:spcBef>
            </a:pPr>
            <a:r>
              <a:rPr lang="pl-PL" sz="1400" b="0" dirty="0" err="1"/>
              <a:t>cbg</a:t>
            </a:r>
            <a:r>
              <a:rPr lang="pl-PL" sz="1400" b="0" dirty="0"/>
              <a:t> = </a:t>
            </a:r>
            <a:r>
              <a:rPr lang="pl-PL" sz="1400" b="0" dirty="0" err="1"/>
              <a:t>QButtonGroup</a:t>
            </a:r>
            <a:r>
              <a:rPr lang="pl-PL" sz="1400" b="0" dirty="0"/>
              <a:t>(</a:t>
            </a:r>
            <a:r>
              <a:rPr lang="pl-PL" sz="1400" b="0" dirty="0" err="1"/>
              <a:t>self</a:t>
            </a:r>
            <a:r>
              <a:rPr lang="pl-PL" sz="1400" b="0" dirty="0"/>
              <a:t>)  </a:t>
            </a:r>
          </a:p>
          <a:p>
            <a:pPr>
              <a:spcBef>
                <a:spcPts val="300"/>
              </a:spcBef>
            </a:pPr>
            <a:r>
              <a:rPr lang="pl-PL" sz="1400" b="0" dirty="0" err="1"/>
              <a:t>cbg.setExclusive</a:t>
            </a:r>
            <a:r>
              <a:rPr lang="pl-PL" sz="1400" b="0" dirty="0"/>
              <a:t>(True)</a:t>
            </a:r>
          </a:p>
          <a:p>
            <a:pPr>
              <a:spcBef>
                <a:spcPts val="300"/>
              </a:spcBef>
            </a:pPr>
            <a:r>
              <a:rPr lang="pl-PL" sz="1400" b="0" dirty="0"/>
              <a:t>for id, </a:t>
            </a:r>
            <a:r>
              <a:rPr lang="pl-PL" sz="1400" b="0" dirty="0" err="1"/>
              <a:t>ch</a:t>
            </a:r>
            <a:r>
              <a:rPr lang="pl-PL" sz="1400" b="0" dirty="0"/>
              <a:t> in </a:t>
            </a:r>
            <a:r>
              <a:rPr lang="pl-PL" sz="1400" b="0" dirty="0" err="1"/>
              <a:t>enumerate</a:t>
            </a:r>
            <a:r>
              <a:rPr lang="pl-PL" sz="1400" b="0" dirty="0"/>
              <a:t>(</a:t>
            </a:r>
            <a:r>
              <a:rPr lang="pl-PL" sz="1400" b="0" dirty="0" err="1"/>
              <a:t>options</a:t>
            </a:r>
            <a:r>
              <a:rPr lang="pl-PL" sz="1400" b="0" dirty="0"/>
              <a:t>):</a:t>
            </a:r>
          </a:p>
          <a:p>
            <a:pPr>
              <a:spcBef>
                <a:spcPts val="300"/>
              </a:spcBef>
            </a:pPr>
            <a:r>
              <a:rPr lang="pl-PL" sz="1400" b="0" dirty="0"/>
              <a:t>  </a:t>
            </a:r>
            <a:r>
              <a:rPr lang="pl-PL" sz="1400" b="0" dirty="0" err="1"/>
              <a:t>rb</a:t>
            </a:r>
            <a:r>
              <a:rPr lang="pl-PL" sz="1400" b="0" dirty="0"/>
              <a:t> = </a:t>
            </a:r>
            <a:r>
              <a:rPr lang="pl-PL" sz="1400" b="0" dirty="0" err="1"/>
              <a:t>QRadioButton</a:t>
            </a:r>
            <a:r>
              <a:rPr lang="pl-PL" sz="1400" b="0" dirty="0"/>
              <a:t>(</a:t>
            </a:r>
            <a:r>
              <a:rPr lang="pl-PL" sz="1400" b="0" dirty="0" err="1"/>
              <a:t>ch</a:t>
            </a:r>
            <a:r>
              <a:rPr lang="pl-PL" sz="1400" b="0" dirty="0"/>
              <a:t>)</a:t>
            </a:r>
          </a:p>
          <a:p>
            <a:pPr>
              <a:spcBef>
                <a:spcPts val="300"/>
              </a:spcBef>
            </a:pPr>
            <a:r>
              <a:rPr lang="pl-PL" sz="1400" b="0" dirty="0"/>
              <a:t>  </a:t>
            </a:r>
            <a:r>
              <a:rPr lang="pl-PL" sz="1400" b="0" dirty="0" err="1"/>
              <a:t>cbg.addButton</a:t>
            </a:r>
            <a:r>
              <a:rPr lang="pl-PL" sz="1400" b="0" dirty="0"/>
              <a:t>(</a:t>
            </a:r>
            <a:r>
              <a:rPr lang="pl-PL" sz="1400" b="0" dirty="0" err="1"/>
              <a:t>rb</a:t>
            </a:r>
            <a:r>
              <a:rPr lang="pl-PL" sz="1400" b="0" dirty="0"/>
              <a:t>)</a:t>
            </a:r>
          </a:p>
          <a:p>
            <a:pPr>
              <a:spcBef>
                <a:spcPts val="300"/>
              </a:spcBef>
            </a:pPr>
            <a:r>
              <a:rPr lang="pl-PL" sz="1400" b="0" dirty="0"/>
              <a:t>  </a:t>
            </a:r>
            <a:r>
              <a:rPr lang="pl-PL" sz="1400" b="0" dirty="0" err="1"/>
              <a:t>cbg.setId</a:t>
            </a:r>
            <a:r>
              <a:rPr lang="pl-PL" sz="1400" b="0" dirty="0"/>
              <a:t>(</a:t>
            </a:r>
            <a:r>
              <a:rPr lang="pl-PL" sz="1400" b="0" dirty="0" err="1"/>
              <a:t>rb</a:t>
            </a:r>
            <a:r>
              <a:rPr lang="pl-PL" sz="1400" b="0" dirty="0"/>
              <a:t>, id)</a:t>
            </a:r>
          </a:p>
          <a:p>
            <a:pPr>
              <a:spcBef>
                <a:spcPts val="300"/>
              </a:spcBef>
            </a:pPr>
            <a:r>
              <a:rPr lang="pl-PL" sz="1400" b="0" dirty="0"/>
              <a:t>  </a:t>
            </a:r>
            <a:r>
              <a:rPr lang="pl-PL" sz="1400" b="0" dirty="0" err="1"/>
              <a:t>bl.addWidget</a:t>
            </a:r>
            <a:r>
              <a:rPr lang="pl-PL" sz="1400" b="0" dirty="0"/>
              <a:t>(</a:t>
            </a:r>
            <a:r>
              <a:rPr lang="pl-PL" sz="1400" b="0" dirty="0" err="1"/>
              <a:t>rb</a:t>
            </a:r>
            <a:r>
              <a:rPr lang="pl-PL" sz="1400" b="0" dirty="0"/>
              <a:t>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EC173A7-05DF-42B0-A2D5-6E25DF9B9D03}"/>
              </a:ext>
            </a:extLst>
          </p:cNvPr>
          <p:cNvSpPr txBox="1"/>
          <p:nvPr/>
        </p:nvSpPr>
        <p:spPr>
          <a:xfrm>
            <a:off x="0" y="501317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Zdarzenie podłączamy pod grupę. Będzie można uzyskać informację o przycisku i bieżącym ID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E03CE5C-8FFB-476C-9E12-E8AEA3488A41}"/>
              </a:ext>
            </a:extLst>
          </p:cNvPr>
          <p:cNvSpPr/>
          <p:nvPr/>
        </p:nvSpPr>
        <p:spPr>
          <a:xfrm>
            <a:off x="1030469" y="5497487"/>
            <a:ext cx="4549643" cy="307777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cbg.buttonClicked.connect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self.nowyKolor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2038469-AA98-4B83-B709-FBD572BD20B1}"/>
              </a:ext>
            </a:extLst>
          </p:cNvPr>
          <p:cNvSpPr/>
          <p:nvPr/>
        </p:nvSpPr>
        <p:spPr>
          <a:xfrm>
            <a:off x="1043608" y="5877272"/>
            <a:ext cx="8100392" cy="815608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nowyKolor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button.text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self.sender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checkedId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1862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5764E-C7D5-4DB2-AC45-BD19BC20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użycia </a:t>
            </a:r>
            <a:r>
              <a:rPr lang="pl-PL" dirty="0" err="1"/>
              <a:t>QRadioButton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949DE93-EF03-4C3B-9117-05578A2E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8EC1F2A-B05F-416C-8C80-A58B353C90C4}"/>
              </a:ext>
            </a:extLst>
          </p:cNvPr>
          <p:cNvSpPr txBox="1"/>
          <p:nvPr/>
        </p:nvSpPr>
        <p:spPr>
          <a:xfrm>
            <a:off x="899592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+mj-lt"/>
              </a:rPr>
              <a:t>Cały kod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EEBE95B-9400-4227-91D7-1F511EDB9463}"/>
              </a:ext>
            </a:extLst>
          </p:cNvPr>
          <p:cNvSpPr txBox="1"/>
          <p:nvPr/>
        </p:nvSpPr>
        <p:spPr>
          <a:xfrm>
            <a:off x="457200" y="2006596"/>
            <a:ext cx="4402832" cy="2862322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3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l-PL" sz="1200" b="0" dirty="0"/>
              <a:t>def </a:t>
            </a:r>
            <a:r>
              <a:rPr lang="pl-PL" sz="1200" b="0" dirty="0" err="1"/>
              <a:t>createGroup</a:t>
            </a:r>
            <a:r>
              <a:rPr lang="pl-PL" sz="1200" b="0" dirty="0"/>
              <a:t>(</a:t>
            </a:r>
            <a:r>
              <a:rPr lang="pl-PL" sz="1200" b="0" dirty="0" err="1"/>
              <a:t>self</a:t>
            </a:r>
            <a:r>
              <a:rPr lang="pl-PL" sz="1200" b="0" dirty="0"/>
              <a:t>):</a:t>
            </a:r>
          </a:p>
          <a:p>
            <a:r>
              <a:rPr lang="pl-PL" sz="1200" b="0" dirty="0"/>
              <a:t>  </a:t>
            </a:r>
            <a:r>
              <a:rPr lang="pl-PL" sz="1200" b="0" dirty="0" err="1"/>
              <a:t>options</a:t>
            </a:r>
            <a:r>
              <a:rPr lang="pl-PL" sz="1200" b="0" dirty="0"/>
              <a:t> = ['Czerwony', '</a:t>
            </a:r>
            <a:r>
              <a:rPr lang="pl-PL" sz="1200" b="0" dirty="0" err="1"/>
              <a:t>Żółty','Zielony</a:t>
            </a:r>
            <a:r>
              <a:rPr lang="pl-PL" sz="1200" b="0" dirty="0"/>
              <a:t>']</a:t>
            </a:r>
          </a:p>
          <a:p>
            <a:r>
              <a:rPr lang="pl-PL" sz="1200" b="0" dirty="0"/>
              <a:t>  </a:t>
            </a:r>
            <a:r>
              <a:rPr lang="pl-PL" sz="1200" b="0" dirty="0" err="1"/>
              <a:t>rb</a:t>
            </a:r>
            <a:r>
              <a:rPr lang="pl-PL" sz="1200" b="0" dirty="0"/>
              <a:t> = [</a:t>
            </a:r>
            <a:r>
              <a:rPr lang="pl-PL" sz="1200" b="0" dirty="0" err="1"/>
              <a:t>QRadioButton</a:t>
            </a:r>
            <a:r>
              <a:rPr lang="pl-PL" sz="1200" b="0" dirty="0"/>
              <a:t>(o) for o in </a:t>
            </a:r>
            <a:r>
              <a:rPr lang="pl-PL" sz="1200" b="0" dirty="0" err="1"/>
              <a:t>options</a:t>
            </a:r>
            <a:r>
              <a:rPr lang="pl-PL" sz="1200" b="0" dirty="0"/>
              <a:t>]</a:t>
            </a:r>
          </a:p>
          <a:p>
            <a:r>
              <a:rPr lang="pl-PL" sz="1200" b="0" dirty="0"/>
              <a:t>  </a:t>
            </a:r>
            <a:r>
              <a:rPr lang="pl-PL" sz="1200" b="0" dirty="0" err="1"/>
              <a:t>bl</a:t>
            </a:r>
            <a:r>
              <a:rPr lang="pl-PL" sz="1200" b="0" dirty="0"/>
              <a:t> = </a:t>
            </a:r>
            <a:r>
              <a:rPr lang="pl-PL" sz="1200" b="0" dirty="0" err="1"/>
              <a:t>QVBoxLayout</a:t>
            </a:r>
            <a:r>
              <a:rPr lang="pl-PL" sz="1200" b="0" dirty="0"/>
              <a:t>()</a:t>
            </a:r>
          </a:p>
          <a:p>
            <a:r>
              <a:rPr lang="pl-PL" sz="1200" b="0" dirty="0"/>
              <a:t>  </a:t>
            </a:r>
            <a:r>
              <a:rPr lang="pl-PL" sz="1200" b="0" dirty="0" err="1"/>
              <a:t>cbg</a:t>
            </a:r>
            <a:r>
              <a:rPr lang="pl-PL" sz="1200" b="0" dirty="0"/>
              <a:t> = </a:t>
            </a:r>
            <a:r>
              <a:rPr lang="pl-PL" sz="1200" b="0" dirty="0" err="1"/>
              <a:t>QButtonGroup</a:t>
            </a:r>
            <a:r>
              <a:rPr lang="pl-PL" sz="1200" b="0" dirty="0"/>
              <a:t>(</a:t>
            </a:r>
            <a:r>
              <a:rPr lang="pl-PL" sz="1200" b="0" dirty="0" err="1"/>
              <a:t>self</a:t>
            </a:r>
            <a:r>
              <a:rPr lang="pl-PL" sz="1200" b="0" dirty="0"/>
              <a:t>)  </a:t>
            </a:r>
          </a:p>
          <a:p>
            <a:r>
              <a:rPr lang="pl-PL" sz="1200" b="0" dirty="0"/>
              <a:t>  </a:t>
            </a:r>
            <a:r>
              <a:rPr lang="pl-PL" sz="1200" b="0" dirty="0" err="1"/>
              <a:t>cbg.setExclusive</a:t>
            </a:r>
            <a:r>
              <a:rPr lang="pl-PL" sz="1200" b="0" dirty="0"/>
              <a:t>(True)</a:t>
            </a:r>
          </a:p>
          <a:p>
            <a:r>
              <a:rPr lang="pl-PL" sz="1200" b="0" dirty="0"/>
              <a:t>  for id, </a:t>
            </a:r>
            <a:r>
              <a:rPr lang="pl-PL" sz="1200" b="0" dirty="0" err="1"/>
              <a:t>ch</a:t>
            </a:r>
            <a:r>
              <a:rPr lang="pl-PL" sz="1200" b="0" dirty="0"/>
              <a:t> in </a:t>
            </a:r>
            <a:r>
              <a:rPr lang="pl-PL" sz="1200" b="0" dirty="0" err="1"/>
              <a:t>enumerate</a:t>
            </a:r>
            <a:r>
              <a:rPr lang="pl-PL" sz="1200" b="0" dirty="0"/>
              <a:t>(</a:t>
            </a:r>
            <a:r>
              <a:rPr lang="pl-PL" sz="1200" b="0" dirty="0" err="1"/>
              <a:t>options</a:t>
            </a:r>
            <a:r>
              <a:rPr lang="pl-PL" sz="1200" b="0" dirty="0"/>
              <a:t>):</a:t>
            </a:r>
          </a:p>
          <a:p>
            <a:r>
              <a:rPr lang="pl-PL" sz="1200" b="0" dirty="0"/>
              <a:t>    </a:t>
            </a:r>
            <a:r>
              <a:rPr lang="pl-PL" sz="1200" b="0" dirty="0" err="1"/>
              <a:t>rb</a:t>
            </a:r>
            <a:r>
              <a:rPr lang="pl-PL" sz="1200" b="0" dirty="0"/>
              <a:t> = </a:t>
            </a:r>
            <a:r>
              <a:rPr lang="pl-PL" sz="1200" b="0" dirty="0" err="1"/>
              <a:t>QRadioButton</a:t>
            </a:r>
            <a:r>
              <a:rPr lang="pl-PL" sz="1200" b="0" dirty="0"/>
              <a:t>(</a:t>
            </a:r>
            <a:r>
              <a:rPr lang="pl-PL" sz="1200" b="0" dirty="0" err="1"/>
              <a:t>ch</a:t>
            </a:r>
            <a:r>
              <a:rPr lang="pl-PL" sz="1200" b="0" dirty="0"/>
              <a:t>)</a:t>
            </a:r>
          </a:p>
          <a:p>
            <a:r>
              <a:rPr lang="pl-PL" sz="1200" b="0" dirty="0"/>
              <a:t>    </a:t>
            </a:r>
            <a:r>
              <a:rPr lang="pl-PL" sz="1200" b="0" dirty="0" err="1"/>
              <a:t>cbg.addButton</a:t>
            </a:r>
            <a:r>
              <a:rPr lang="pl-PL" sz="1200" b="0" dirty="0"/>
              <a:t>(</a:t>
            </a:r>
            <a:r>
              <a:rPr lang="pl-PL" sz="1200" b="0" dirty="0" err="1"/>
              <a:t>rb</a:t>
            </a:r>
            <a:r>
              <a:rPr lang="pl-PL" sz="1200" b="0" dirty="0"/>
              <a:t>)</a:t>
            </a:r>
          </a:p>
          <a:p>
            <a:r>
              <a:rPr lang="pl-PL" sz="1200" b="0" dirty="0"/>
              <a:t>    </a:t>
            </a:r>
            <a:r>
              <a:rPr lang="pl-PL" sz="1200" b="0" dirty="0" err="1"/>
              <a:t>cbg.setId</a:t>
            </a:r>
            <a:r>
              <a:rPr lang="pl-PL" sz="1200" b="0" dirty="0"/>
              <a:t>(</a:t>
            </a:r>
            <a:r>
              <a:rPr lang="pl-PL" sz="1200" b="0" dirty="0" err="1"/>
              <a:t>rb</a:t>
            </a:r>
            <a:r>
              <a:rPr lang="pl-PL" sz="1200" b="0" dirty="0"/>
              <a:t>, id)</a:t>
            </a:r>
          </a:p>
          <a:p>
            <a:r>
              <a:rPr lang="pl-PL" sz="1200" b="0" dirty="0"/>
              <a:t>    </a:t>
            </a:r>
            <a:r>
              <a:rPr lang="pl-PL" sz="1200" b="0" dirty="0" err="1"/>
              <a:t>bl.addWidget</a:t>
            </a:r>
            <a:r>
              <a:rPr lang="pl-PL" sz="1200" b="0" dirty="0"/>
              <a:t>(</a:t>
            </a:r>
            <a:r>
              <a:rPr lang="pl-PL" sz="1200" b="0" dirty="0" err="1"/>
              <a:t>rb</a:t>
            </a:r>
            <a:r>
              <a:rPr lang="pl-PL" sz="1200" b="0" dirty="0"/>
              <a:t>)</a:t>
            </a:r>
          </a:p>
          <a:p>
            <a:r>
              <a:rPr lang="pl-PL" sz="1200" b="0" dirty="0"/>
              <a:t>  </a:t>
            </a:r>
            <a:r>
              <a:rPr lang="pl-PL" sz="1200" b="0" dirty="0" err="1"/>
              <a:t>cbg.buttonClicked.connect</a:t>
            </a:r>
            <a:r>
              <a:rPr lang="pl-PL" sz="1200" b="0" dirty="0"/>
              <a:t>(</a:t>
            </a:r>
            <a:r>
              <a:rPr lang="pl-PL" sz="1200" b="0" dirty="0" err="1"/>
              <a:t>self.nowyKolor</a:t>
            </a:r>
            <a:r>
              <a:rPr lang="pl-PL" sz="1200" b="0" dirty="0"/>
              <a:t>)</a:t>
            </a:r>
          </a:p>
          <a:p>
            <a:r>
              <a:rPr lang="pl-PL" sz="1200" b="0" dirty="0"/>
              <a:t>  w = </a:t>
            </a:r>
            <a:r>
              <a:rPr lang="pl-PL" sz="1200" b="0" dirty="0" err="1"/>
              <a:t>QWidget</a:t>
            </a:r>
            <a:r>
              <a:rPr lang="pl-PL" sz="1200" b="0" dirty="0"/>
              <a:t>()</a:t>
            </a:r>
          </a:p>
          <a:p>
            <a:r>
              <a:rPr lang="pl-PL" sz="1200" b="0" dirty="0"/>
              <a:t>  </a:t>
            </a:r>
            <a:r>
              <a:rPr lang="pl-PL" sz="1200" b="0" dirty="0" err="1"/>
              <a:t>w.setLayout</a:t>
            </a:r>
            <a:r>
              <a:rPr lang="pl-PL" sz="1200" b="0" dirty="0"/>
              <a:t>(</a:t>
            </a:r>
            <a:r>
              <a:rPr lang="pl-PL" sz="1200" b="0" dirty="0" err="1"/>
              <a:t>bl</a:t>
            </a:r>
            <a:r>
              <a:rPr lang="pl-PL" sz="1200" b="0" dirty="0"/>
              <a:t>)</a:t>
            </a:r>
          </a:p>
          <a:p>
            <a:r>
              <a:rPr lang="pl-PL" sz="1200" b="0" dirty="0"/>
              <a:t>  return w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2038469-AA98-4B83-B709-FBD572BD20B1}"/>
              </a:ext>
            </a:extLst>
          </p:cNvPr>
          <p:cNvSpPr/>
          <p:nvPr/>
        </p:nvSpPr>
        <p:spPr>
          <a:xfrm>
            <a:off x="457200" y="5089103"/>
            <a:ext cx="4402832" cy="684803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nowyKolor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30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self.label.setText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button.text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() + " " +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self.sender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checkedId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()))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55F9CAC-CA82-48AE-8ACE-3F9B9DD77690}"/>
              </a:ext>
            </a:extLst>
          </p:cNvPr>
          <p:cNvSpPr/>
          <p:nvPr/>
        </p:nvSpPr>
        <p:spPr>
          <a:xfrm>
            <a:off x="5004048" y="2024961"/>
            <a:ext cx="3888432" cy="1754326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initUI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w =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self.createGroup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hb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QHBoxLayout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hb.addWidget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(w)</a:t>
            </a:r>
          </a:p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self.label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QLabel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("Kliknij kolor")</a:t>
            </a:r>
          </a:p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hb.addWidget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self.label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self.setLayout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hb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self.setGeometry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(300, 300, 250, 150)       </a:t>
            </a:r>
          </a:p>
          <a:p>
            <a:pPr>
              <a:spcBef>
                <a:spcPts val="0"/>
              </a:spcBef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200" dirty="0" err="1">
                <a:latin typeface="Courier New" pitchFamily="49" charset="0"/>
                <a:cs typeface="Courier New" pitchFamily="49" charset="0"/>
              </a:rPr>
              <a:t>self.show</a:t>
            </a:r>
            <a:r>
              <a:rPr lang="pl-PL" sz="12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A63ECE8-578F-4E69-B2DC-893F82BD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82" y="4040355"/>
            <a:ext cx="3647918" cy="26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385E93-F787-43F2-B9CF-5A02AC8D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Przykład </a:t>
            </a:r>
            <a:r>
              <a:rPr lang="pl-PL" dirty="0" err="1"/>
              <a:t>QSlider</a:t>
            </a:r>
            <a:r>
              <a:rPr lang="pl-PL" dirty="0"/>
              <a:t> + </a:t>
            </a:r>
            <a:r>
              <a:rPr lang="pl-PL" dirty="0" err="1"/>
              <a:t>QLineEdit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3AEE272-4489-4803-BED4-C34948A0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6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AE6A635-2FDB-4C26-BB3E-47E4E102397D}"/>
              </a:ext>
            </a:extLst>
          </p:cNvPr>
          <p:cNvSpPr txBox="1"/>
          <p:nvPr/>
        </p:nvSpPr>
        <p:spPr>
          <a:xfrm>
            <a:off x="395536" y="1196752"/>
            <a:ext cx="82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Wartość możemy wpisywać z pola edycyjnego albo poprzez wybór suwakiem.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B0DBC0E-7AD0-4808-97AE-D625C7C1289F}"/>
              </a:ext>
            </a:extLst>
          </p:cNvPr>
          <p:cNvSpPr txBox="1"/>
          <p:nvPr/>
        </p:nvSpPr>
        <p:spPr>
          <a:xfrm>
            <a:off x="248911" y="1862698"/>
            <a:ext cx="324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Przygotowanie </a:t>
            </a:r>
            <a:r>
              <a:rPr lang="pl-PL" sz="1800" dirty="0" err="1">
                <a:latin typeface="+mj-lt"/>
              </a:rPr>
              <a:t>QLineEdit</a:t>
            </a:r>
            <a:r>
              <a:rPr lang="pl-PL" sz="1800" dirty="0">
                <a:latin typeface="+mj-lt"/>
              </a:rPr>
              <a:t> wraz z walidacją (ograniczenie na wpisywanie liczb 0-255)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F416C46-DEB4-4FA2-8A37-E795CD7BF73C}"/>
              </a:ext>
            </a:extLst>
          </p:cNvPr>
          <p:cNvSpPr/>
          <p:nvPr/>
        </p:nvSpPr>
        <p:spPr>
          <a:xfrm>
            <a:off x="3563889" y="1862698"/>
            <a:ext cx="4963426" cy="1323439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self.le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QLineEdit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('0')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objValidator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QIntValidator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objValidator.setRange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(0, 255)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self.le.setValidator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objValidator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self.le.textChanged.connect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self.le_change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E5E5C6D-EAD8-4E40-8B60-A377523B3C14}"/>
              </a:ext>
            </a:extLst>
          </p:cNvPr>
          <p:cNvSpPr txBox="1"/>
          <p:nvPr/>
        </p:nvSpPr>
        <p:spPr>
          <a:xfrm>
            <a:off x="248911" y="3429000"/>
            <a:ext cx="324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Przygotowanie </a:t>
            </a:r>
            <a:r>
              <a:rPr lang="pl-PL" sz="1800" dirty="0" err="1">
                <a:latin typeface="+mj-lt"/>
              </a:rPr>
              <a:t>QSlidera</a:t>
            </a:r>
            <a:endParaRPr lang="pl-PL" sz="1800" dirty="0">
              <a:latin typeface="+mj-lt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5ABF185-880B-402D-AA51-DB83605906B5}"/>
              </a:ext>
            </a:extLst>
          </p:cNvPr>
          <p:cNvSpPr/>
          <p:nvPr/>
        </p:nvSpPr>
        <p:spPr>
          <a:xfrm>
            <a:off x="3563888" y="3429000"/>
            <a:ext cx="4963425" cy="1031051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self.sl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QSlider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Qt.Horizontal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self.sl.setMaximum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(255)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self.sl.setMinimum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(0) 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self.sl.valueChanged.connect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self.sl_change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99401BC-29A2-4F66-B416-2A6195FE6E6A}"/>
              </a:ext>
            </a:extLst>
          </p:cNvPr>
          <p:cNvSpPr txBox="1"/>
          <p:nvPr/>
        </p:nvSpPr>
        <p:spPr>
          <a:xfrm>
            <a:off x="248911" y="4722619"/>
            <a:ext cx="324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Funkcje obsługi zdarzeń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BDECC39-C6C5-4F0A-95CB-3D8812981A3B}"/>
              </a:ext>
            </a:extLst>
          </p:cNvPr>
          <p:cNvSpPr/>
          <p:nvPr/>
        </p:nvSpPr>
        <p:spPr>
          <a:xfrm>
            <a:off x="3563888" y="4719314"/>
            <a:ext cx="4963425" cy="1069524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le_change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not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return</a:t>
            </a:r>
          </a:p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self.sl.setValue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)) 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3DF2F7A-0CD7-4B45-AB32-166DD2ABFAAB}"/>
              </a:ext>
            </a:extLst>
          </p:cNvPr>
          <p:cNvSpPr/>
          <p:nvPr/>
        </p:nvSpPr>
        <p:spPr>
          <a:xfrm>
            <a:off x="18453" y="5925760"/>
            <a:ext cx="8806038" cy="815608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def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sl_change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v):</a:t>
            </a:r>
          </a:p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self.le.setText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(v))</a:t>
            </a:r>
          </a:p>
          <a:p>
            <a:pPr>
              <a:spcBef>
                <a:spcPts val="3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self.prost.setStyleSheet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QWidget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background-color:rgb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(%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s,%s,%s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)}" % 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v,v,v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761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65BBFF-012E-4CAF-AF00-3D3E7893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</a:t>
            </a:r>
            <a:r>
              <a:rPr lang="pl-PL" dirty="0" err="1"/>
              <a:t>Qslider</a:t>
            </a:r>
            <a:r>
              <a:rPr lang="pl-PL" dirty="0"/>
              <a:t> c.d. – okno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2C551BF-BE9E-4AE2-A51F-A6B593B6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126CDA9-E2AC-4787-9111-3FF2FE11D850}"/>
              </a:ext>
            </a:extLst>
          </p:cNvPr>
          <p:cNvSpPr/>
          <p:nvPr/>
        </p:nvSpPr>
        <p:spPr>
          <a:xfrm>
            <a:off x="457200" y="1340768"/>
            <a:ext cx="5842992" cy="2339102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self.prostokat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QLabel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self.prostokat.setGeometry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QRect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(0, 550, 150, 31))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vb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QVBoxLayout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vb.addWidget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self.prostokat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vb.addWidget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(self.sl)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vb.addWidget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self.le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self.setLayout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vb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self.setGeometry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(300, 300, 250, 150)       </a:t>
            </a:r>
          </a:p>
          <a:p>
            <a:pPr>
              <a:spcBef>
                <a:spcPts val="300"/>
              </a:spcBef>
            </a:pPr>
            <a:r>
              <a:rPr lang="pl-PL" dirty="0" err="1">
                <a:latin typeface="Courier New" pitchFamily="49" charset="0"/>
                <a:cs typeface="Courier New" pitchFamily="49" charset="0"/>
              </a:rPr>
              <a:t>self.show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0E70F1-D2B8-4C44-9595-95D7DAD8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37" y="3814453"/>
            <a:ext cx="3885363" cy="28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6243A-8322-492D-8F09-375BDDD7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1B11764-88F2-4B48-B8AA-6DFD0CE5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2C1C4F-051A-421E-BAAC-AB290996BCEE}"/>
              </a:ext>
            </a:extLst>
          </p:cNvPr>
          <p:cNvSpPr/>
          <p:nvPr/>
        </p:nvSpPr>
        <p:spPr>
          <a:xfrm>
            <a:off x="457200" y="155679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Istnieje wiele rodzajów zdarzeń, z których każde reprezentuje inny typ interakcji - np. zdarzenia myszy lub klawiatury.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01B2B35-EF47-4090-92EC-AE562E2AA715}"/>
              </a:ext>
            </a:extLst>
          </p:cNvPr>
          <p:cNvSpPr/>
          <p:nvPr/>
        </p:nvSpPr>
        <p:spPr>
          <a:xfrm>
            <a:off x="466042" y="2403832"/>
            <a:ext cx="8220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Występujące zdarzenia są przekazywane do procedury obsługi zdarzenia w widżecie, w którym nastąpiła interakcja.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EF90E07-3A53-4475-9D22-78E713B2B4B1}"/>
              </a:ext>
            </a:extLst>
          </p:cNvPr>
          <p:cNvSpPr/>
          <p:nvPr/>
        </p:nvSpPr>
        <p:spPr>
          <a:xfrm>
            <a:off x="466042" y="3290208"/>
            <a:ext cx="8220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Na przykład kliknięcie widżetu spowoduje wysłanie zdarzenia </a:t>
            </a:r>
            <a:r>
              <a:rPr lang="pl-PL" sz="2000" dirty="0" err="1">
                <a:latin typeface="+mj-lt"/>
              </a:rPr>
              <a:t>QMouseEvent</a:t>
            </a:r>
            <a:r>
              <a:rPr lang="pl-PL" sz="2000" dirty="0">
                <a:latin typeface="+mj-lt"/>
              </a:rPr>
              <a:t> do procedury obsługi zdarzeń .</a:t>
            </a:r>
            <a:r>
              <a:rPr lang="pl-PL" sz="2000" dirty="0" err="1">
                <a:latin typeface="+mj-lt"/>
              </a:rPr>
              <a:t>mousePressEvent</a:t>
            </a:r>
            <a:r>
              <a:rPr lang="pl-PL" sz="2000" dirty="0">
                <a:latin typeface="+mj-lt"/>
              </a:rPr>
              <a:t> w widżecie.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42A0289-CAED-4216-A114-A01484370A4C}"/>
              </a:ext>
            </a:extLst>
          </p:cNvPr>
          <p:cNvSpPr/>
          <p:nvPr/>
        </p:nvSpPr>
        <p:spPr>
          <a:xfrm>
            <a:off x="466042" y="4233282"/>
            <a:ext cx="8220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Ten moduł obsługi może przetworzyć zdarzenie, np. aby znaleźć źródło i miejsce zdarzenia.</a:t>
            </a:r>
          </a:p>
        </p:txBody>
      </p:sp>
    </p:spTree>
    <p:extLst>
      <p:ext uri="{BB962C8B-B14F-4D97-AF65-F5344CB8AC3E}">
        <p14:creationId xmlns:p14="http://schemas.microsoft.com/office/powerpoint/2010/main" val="31756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0AA46C-406F-436A-8547-8C652C82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1261A5D-CD97-47B8-AC14-5D81A89E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B5A0513-7D79-49DA-9D5E-DB118EE4DF96}"/>
              </a:ext>
            </a:extLst>
          </p:cNvPr>
          <p:cNvSpPr/>
          <p:nvPr/>
        </p:nvSpPr>
        <p:spPr>
          <a:xfrm>
            <a:off x="457200" y="1462035"/>
            <a:ext cx="8220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Zdarzenie można przechwycić poprzez utworzenie klasy pochodnej i nadpisanie funkcji obsługi zdarzenia.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20900D6-5E31-430A-9B06-2F74BA93F395}"/>
              </a:ext>
            </a:extLst>
          </p:cNvPr>
          <p:cNvSpPr/>
          <p:nvPr/>
        </p:nvSpPr>
        <p:spPr>
          <a:xfrm>
            <a:off x="457200" y="2348880"/>
            <a:ext cx="8220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Można filtrować, modyfikować lub ignorować zdarzenia, przekazując je do normalnego modułu obsługi zdarzenia, wywołując funkcję klasy nadrzędnej za pomocą super()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02B287E-1A83-4ED5-AC51-6085922E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11897"/>
            <a:ext cx="8003232" cy="830997"/>
          </a:xfrm>
          <a:prstGeom prst="rect">
            <a:avLst/>
          </a:prstGeom>
          <a:solidFill>
            <a:schemeClr val="bg1"/>
          </a:solidFill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altLang="pl-PL" sz="16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altLang="pl-PL" sz="1600" dirty="0" err="1">
                <a:latin typeface="Courier New" pitchFamily="49" charset="0"/>
                <a:cs typeface="Courier New" pitchFamily="49" charset="0"/>
              </a:rPr>
              <a:t>CustomButton</a:t>
            </a: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altLang="pl-PL" sz="1600" dirty="0" err="1">
                <a:latin typeface="Courier New" pitchFamily="49" charset="0"/>
                <a:cs typeface="Courier New" pitchFamily="49" charset="0"/>
              </a:rPr>
              <a:t>QButton</a:t>
            </a: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pl-PL" altLang="pl-PL" sz="1600" dirty="0" err="1">
                <a:latin typeface="Courier New" pitchFamily="49" charset="0"/>
                <a:cs typeface="Courier New" pitchFamily="49" charset="0"/>
              </a:rPr>
              <a:t>keyPressEvent</a:t>
            </a: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alt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, e):</a:t>
            </a:r>
          </a:p>
          <a:p>
            <a:pPr>
              <a:spcBef>
                <a:spcPts val="0"/>
              </a:spcBef>
            </a:pP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    super(</a:t>
            </a:r>
            <a:r>
              <a:rPr lang="pl-PL" altLang="pl-PL" sz="1600" dirty="0" err="1">
                <a:latin typeface="Courier New" pitchFamily="49" charset="0"/>
                <a:cs typeface="Courier New" pitchFamily="49" charset="0"/>
              </a:rPr>
              <a:t>CustomButton</a:t>
            </a: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altLang="pl-PL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pl-PL" altLang="pl-PL" sz="1600" dirty="0" err="1">
                <a:latin typeface="Courier New" pitchFamily="49" charset="0"/>
                <a:cs typeface="Courier New" pitchFamily="49" charset="0"/>
              </a:rPr>
              <a:t>keyPressEvent</a:t>
            </a:r>
            <a:r>
              <a:rPr lang="pl-PL" altLang="pl-PL" sz="1600" dirty="0">
                <a:latin typeface="Courier New" pitchFamily="49" charset="0"/>
                <a:cs typeface="Courier New" pitchFamily="49" charset="0"/>
              </a:rPr>
              <a:t>(e) 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F50CD74-6CFA-4B16-94A1-3E052D6D3350}"/>
              </a:ext>
            </a:extLst>
          </p:cNvPr>
          <p:cNvSpPr/>
          <p:nvPr/>
        </p:nvSpPr>
        <p:spPr>
          <a:xfrm>
            <a:off x="457200" y="4845255"/>
            <a:ext cx="8220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Jednak w przypadku dużej liczby przycisków problem się komplikuje …</a:t>
            </a:r>
          </a:p>
        </p:txBody>
      </p:sp>
    </p:spTree>
    <p:extLst>
      <p:ext uri="{BB962C8B-B14F-4D97-AF65-F5344CB8AC3E}">
        <p14:creationId xmlns:p14="http://schemas.microsoft.com/office/powerpoint/2010/main" val="18688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2273</Words>
  <Application>Microsoft Office PowerPoint</Application>
  <PresentationFormat>Pokaz na ekranie (4:3)</PresentationFormat>
  <Paragraphs>300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Motyw pakietu Office</vt:lpstr>
      <vt:lpstr>Programowanie w językach skryptowych</vt:lpstr>
      <vt:lpstr>Standardowe widżety</vt:lpstr>
      <vt:lpstr>Przykłady użycia widżetów QCheckBox</vt:lpstr>
      <vt:lpstr>Przykład użycia QRadioButton</vt:lpstr>
      <vt:lpstr>Przykład użycia QRadioButton</vt:lpstr>
      <vt:lpstr>Przykład QSlider + QLineEdit</vt:lpstr>
      <vt:lpstr>Przykład Qslider c.d. – okno</vt:lpstr>
      <vt:lpstr>Zdarzenia</vt:lpstr>
      <vt:lpstr>Zdarzenia</vt:lpstr>
      <vt:lpstr>Przechwycenie zdarzenia</vt:lpstr>
      <vt:lpstr>PyQt – sygnały i sloty</vt:lpstr>
      <vt:lpstr>Metody obsługi sygnałów</vt:lpstr>
      <vt:lpstr>Metody obsługi sygnałów</vt:lpstr>
      <vt:lpstr>Zdarzenia</vt:lpstr>
      <vt:lpstr>Zdarzenia</vt:lpstr>
      <vt:lpstr>Atrybuty zdarzenia</vt:lpstr>
      <vt:lpstr>Emisja sygnału</vt:lpstr>
      <vt:lpstr>Emisja sygnału</vt:lpstr>
      <vt:lpstr>Emisja sygnału</vt:lpstr>
      <vt:lpstr>KONIEC</vt:lpstr>
    </vt:vector>
  </TitlesOfParts>
  <Company>Instytut Informatyki Stosowanej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językach skryptowych</dc:title>
  <dc:subject>PyQt</dc:subject>
  <dc:creator>dr inż. Wojciech Bieniecki</dc:creator>
  <cp:lastModifiedBy>Wojciech Bieniecki</cp:lastModifiedBy>
  <cp:revision>182</cp:revision>
  <cp:lastPrinted>1601-01-01T00:00:00Z</cp:lastPrinted>
  <dcterms:created xsi:type="dcterms:W3CDTF">2001-03-27T07:42:13Z</dcterms:created>
  <dcterms:modified xsi:type="dcterms:W3CDTF">2019-11-23T16:41:48Z</dcterms:modified>
</cp:coreProperties>
</file>