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2" r:id="rId9"/>
    <p:sldId id="263" r:id="rId10"/>
    <p:sldId id="264" r:id="rId11"/>
    <p:sldId id="265" r:id="rId12"/>
    <p:sldId id="268" r:id="rId13"/>
    <p:sldId id="267" r:id="rId14"/>
    <p:sldId id="269" r:id="rId15"/>
    <p:sldId id="270" r:id="rId16"/>
    <p:sldId id="271" r:id="rId17"/>
    <p:sldId id="276" r:id="rId18"/>
    <p:sldId id="277" r:id="rId19"/>
    <p:sldId id="278" r:id="rId20"/>
    <p:sldId id="272" r:id="rId21"/>
    <p:sldId id="274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>
        <p:scale>
          <a:sx n="50" d="100"/>
          <a:sy n="50" d="100"/>
        </p:scale>
        <p:origin x="2976" y="13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8E8FD-7D7D-470B-B071-88B41A4769B7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CE3C0-14D4-4F86-BE17-0A3CA44EE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85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E3C0-14D4-4F86-BE17-0A3CA44EEF0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29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523B-364D-4354-970A-2D0D2A47CAE6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04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D325-CB3C-4598-A3DB-B9A1552B6E7E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03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FBB0-C510-480E-B17F-5ADBABB4E36D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78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1566-FC6C-4A43-9984-75BF2361931E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76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9A62-D8DC-4C17-B2BB-52F6DF467CB9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5350-2F9F-4ED0-A776-8F50F6B003D1}" type="datetime1">
              <a:rPr lang="ru-RU" smtClean="0"/>
              <a:t>16.06.2021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79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5872-189F-435B-8845-22B62BD1728A}" type="datetime1">
              <a:rPr lang="ru-RU" smtClean="0"/>
              <a:t>16.06.2021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13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79E-B6A1-4ECE-930B-2A1CE334C40A}" type="datetime1">
              <a:rPr lang="ru-RU" smtClean="0"/>
              <a:t>16.06.2021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68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8384-7612-4385-B2FF-90A9A02E34A7}" type="datetime1">
              <a:rPr lang="ru-RU" smtClean="0"/>
              <a:t>16.06.2021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27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CCC5-72D8-4C41-A569-16CACACCC1BF}" type="datetime1">
              <a:rPr lang="ru-RU" smtClean="0"/>
              <a:t>16.06.2021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69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A46B-6AAA-4B6A-9A6D-EE25836EC801}" type="datetime1">
              <a:rPr lang="ru-RU" smtClean="0"/>
              <a:t>16.06.2021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1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C353A-A66C-47AC-A92B-6CA49C6F0ED9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45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4800" y="2247007"/>
            <a:ext cx="6747600" cy="1470025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/>
              <a:t>Разработка сайта управляющей компании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71800" y="3789040"/>
            <a:ext cx="5508612" cy="576064"/>
          </a:xfrm>
        </p:spPr>
        <p:txBody>
          <a:bodyPr>
            <a:normAutofit fontScale="85000" lnSpcReduction="20000"/>
          </a:bodyPr>
          <a:lstStyle/>
          <a:p>
            <a:r>
              <a:rPr lang="ru-RU" sz="2200" dirty="0" smtClean="0">
                <a:solidFill>
                  <a:schemeClr val="tx1"/>
                </a:solidFill>
                <a:cs typeface="Adobe Arabic" pitchFamily="18" charset="-78"/>
              </a:rPr>
              <a:t>Студенты Андропова </a:t>
            </a:r>
            <a:r>
              <a:rPr lang="ru-RU" sz="2200" dirty="0" err="1" smtClean="0">
                <a:solidFill>
                  <a:schemeClr val="tx1"/>
                </a:solidFill>
                <a:cs typeface="Adobe Arabic" pitchFamily="18" charset="-78"/>
              </a:rPr>
              <a:t>А.И</a:t>
            </a:r>
            <a:r>
              <a:rPr lang="ru-RU" sz="2200" dirty="0" smtClean="0">
                <a:solidFill>
                  <a:schemeClr val="tx1"/>
                </a:solidFill>
                <a:cs typeface="Adobe Arabic" pitchFamily="18" charset="-78"/>
              </a:rPr>
              <a:t>., </a:t>
            </a:r>
            <a:r>
              <a:rPr lang="ru-RU" sz="2200" dirty="0" err="1" smtClean="0">
                <a:solidFill>
                  <a:schemeClr val="tx1"/>
                </a:solidFill>
                <a:cs typeface="Adobe Arabic" pitchFamily="18" charset="-78"/>
              </a:rPr>
              <a:t>Котолевский</a:t>
            </a:r>
            <a:r>
              <a:rPr lang="ru-RU" sz="2200" dirty="0" smtClean="0">
                <a:solidFill>
                  <a:schemeClr val="tx1"/>
                </a:solidFill>
                <a:cs typeface="Adobe Arabic" pitchFamily="18" charset="-78"/>
              </a:rPr>
              <a:t> </a:t>
            </a:r>
            <a:r>
              <a:rPr lang="ru-RU" sz="2200" dirty="0" err="1" smtClean="0">
                <a:solidFill>
                  <a:schemeClr val="tx1"/>
                </a:solidFill>
                <a:cs typeface="Adobe Arabic" pitchFamily="18" charset="-78"/>
              </a:rPr>
              <a:t>М.Н</a:t>
            </a:r>
            <a:r>
              <a:rPr lang="ru-RU" sz="2200" dirty="0" smtClean="0">
                <a:solidFill>
                  <a:schemeClr val="tx1"/>
                </a:solidFill>
                <a:cs typeface="Adobe Arabic" pitchFamily="18" charset="-78"/>
              </a:rPr>
              <a:t>., Салова </a:t>
            </a:r>
            <a:r>
              <a:rPr lang="ru-RU" sz="2200" dirty="0" err="1" smtClean="0">
                <a:solidFill>
                  <a:schemeClr val="tx1"/>
                </a:solidFill>
                <a:cs typeface="Adobe Arabic" pitchFamily="18" charset="-78"/>
              </a:rPr>
              <a:t>Н.В</a:t>
            </a:r>
            <a:r>
              <a:rPr lang="ru-RU" sz="2200" dirty="0" smtClean="0">
                <a:solidFill>
                  <a:schemeClr val="tx1"/>
                </a:solidFill>
                <a:cs typeface="Adobe Arabic" pitchFamily="18" charset="-78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878"/>
            <a:ext cx="9144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Воронежский Государственный университет</a:t>
            </a:r>
          </a:p>
          <a:p>
            <a:r>
              <a:rPr lang="ru-RU" dirty="0" smtClean="0"/>
              <a:t>Кафедра Информационных Технологий Управления</a:t>
            </a:r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403648" y="3717032"/>
            <a:ext cx="67687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82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тестирования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28800"/>
            <a:ext cx="2798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Дымовое тестирование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UI </a:t>
            </a:r>
            <a:r>
              <a:rPr lang="ru-RU" dirty="0" smtClean="0"/>
              <a:t>тестирование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err="1" smtClean="0"/>
              <a:t>Юзабилити</a:t>
            </a:r>
            <a:r>
              <a:rPr lang="ru-RU" dirty="0" smtClean="0"/>
              <a:t> тесты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1556792"/>
            <a:ext cx="54057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Основные сценарии: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С</a:t>
            </a:r>
            <a:r>
              <a:rPr lang="ru-RU" dirty="0" smtClean="0"/>
              <a:t>оздание обращения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В</a:t>
            </a:r>
            <a:r>
              <a:rPr lang="ru-RU" dirty="0" smtClean="0"/>
              <a:t>вод </a:t>
            </a:r>
            <a:r>
              <a:rPr lang="ru-RU" dirty="0"/>
              <a:t>показаний </a:t>
            </a:r>
            <a:r>
              <a:rPr lang="ru-RU" dirty="0" err="1" smtClean="0"/>
              <a:t>ИПУ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Регистрация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А</a:t>
            </a:r>
            <a:r>
              <a:rPr lang="ru-RU" dirty="0" smtClean="0"/>
              <a:t>вторизация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Подтверждение/Отклонение </a:t>
            </a:r>
            <a:r>
              <a:rPr lang="ru-RU" dirty="0"/>
              <a:t>обращения </a:t>
            </a:r>
            <a:endParaRPr lang="ru-RU" dirty="0" smtClean="0"/>
          </a:p>
          <a:p>
            <a:r>
              <a:rPr lang="ru-RU" dirty="0" smtClean="0"/>
              <a:t>администратором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Смена </a:t>
            </a:r>
            <a:r>
              <a:rPr lang="ru-RU" dirty="0"/>
              <a:t>тарифов </a:t>
            </a:r>
            <a:r>
              <a:rPr lang="ru-RU" dirty="0" smtClean="0"/>
              <a:t>администратором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Р</a:t>
            </a:r>
            <a:r>
              <a:rPr lang="ru-RU" dirty="0" smtClean="0"/>
              <a:t>едактирование </a:t>
            </a:r>
            <a:r>
              <a:rPr lang="ru-RU" dirty="0"/>
              <a:t>информации в личном </a:t>
            </a:r>
            <a:r>
              <a:rPr lang="ru-RU" dirty="0" smtClean="0"/>
              <a:t>кабинете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Р</a:t>
            </a:r>
            <a:r>
              <a:rPr lang="ru-RU" dirty="0" smtClean="0"/>
              <a:t>абота </a:t>
            </a:r>
            <a:r>
              <a:rPr lang="ru-RU" dirty="0"/>
              <a:t>со справочной </a:t>
            </a:r>
            <a:r>
              <a:rPr lang="ru-RU" dirty="0" smtClean="0"/>
              <a:t>информацией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10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7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</a:t>
            </a:r>
            <a:br>
              <a:rPr lang="ru-RU" dirty="0" smtClean="0"/>
            </a:br>
            <a:r>
              <a:rPr lang="ru-RU" sz="2700" dirty="0" smtClean="0"/>
              <a:t>Главный экран</a:t>
            </a:r>
            <a:endParaRPr lang="ru-RU" sz="27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11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" name="Picture 4" descr="C:\Users\nasa0321\Pictures\10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768157"/>
            <a:ext cx="6165676" cy="38930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923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 и авторизация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12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Picture 5" descr="C:\Users\nasa0321\Pictures\1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68760"/>
            <a:ext cx="4618856" cy="4968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nasa0321\Pictures\1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060848"/>
            <a:ext cx="3528392" cy="3384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37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Личный кабинет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13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" name="Picture 5" descr="C:\Users\nasa0321\Pictures\1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2" y="1584007"/>
            <a:ext cx="5849640" cy="4005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86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Обращения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14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Picture 5" descr="C:\Users\nasa0321\Pictures\1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46626"/>
            <a:ext cx="5699780" cy="40621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271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 показаний </a:t>
            </a:r>
            <a:r>
              <a:rPr lang="ru-RU" dirty="0" err="1"/>
              <a:t>ИПУ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15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Picture 5" descr="C:\Users\nasa0321\Pictures\1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84784"/>
            <a:ext cx="5586363" cy="40823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853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96" y="19108"/>
            <a:ext cx="8229600" cy="1143000"/>
          </a:xfrm>
        </p:spPr>
        <p:txBody>
          <a:bodyPr/>
          <a:lstStyle/>
          <a:p>
            <a:r>
              <a:rPr lang="ru-RU" dirty="0" smtClean="0"/>
              <a:t>Смена пароля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16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" name="Picture 4" descr="C:\Users\nasa0321\Pictures\1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0768"/>
            <a:ext cx="5746894" cy="4168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796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96" y="19108"/>
            <a:ext cx="8229600" cy="1143000"/>
          </a:xfrm>
        </p:spPr>
        <p:txBody>
          <a:bodyPr/>
          <a:lstStyle/>
          <a:p>
            <a:r>
              <a:rPr lang="ru-RU" dirty="0" smtClean="0"/>
              <a:t>Панель администратора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17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Picture 5" descr="C:\Users\nasa0321\Pictures\1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593" y="1162108"/>
            <a:ext cx="6440805" cy="4977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63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96" y="19108"/>
            <a:ext cx="8229600" cy="1143000"/>
          </a:xfrm>
        </p:spPr>
        <p:txBody>
          <a:bodyPr/>
          <a:lstStyle/>
          <a:p>
            <a:r>
              <a:rPr lang="ru-RU" dirty="0" smtClean="0"/>
              <a:t>Панель администратора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18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Picture 5" descr="C:\Users\nasa0321\Pictures\1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593" y="1162108"/>
            <a:ext cx="6440805" cy="4977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049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96" y="19108"/>
            <a:ext cx="8229600" cy="1143000"/>
          </a:xfrm>
        </p:spPr>
        <p:txBody>
          <a:bodyPr/>
          <a:lstStyle/>
          <a:p>
            <a:r>
              <a:rPr lang="ru-RU" dirty="0" smtClean="0"/>
              <a:t>Работа с заявками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19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" name="Picture 4" descr="C:\Users\nasa0321\Pictures\1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597" y="1413510"/>
            <a:ext cx="6820803" cy="4391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49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3174" y="116632"/>
            <a:ext cx="7488832" cy="782960"/>
          </a:xfrm>
        </p:spPr>
        <p:txBody>
          <a:bodyPr/>
          <a:lstStyle/>
          <a:p>
            <a:r>
              <a:rPr lang="ru-RU" dirty="0" smtClean="0"/>
              <a:t>Распределение обязанностей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1976" y="1412776"/>
            <a:ext cx="1835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Андропова Анна: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815" y="3140968"/>
            <a:ext cx="239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err="1" smtClean="0"/>
              <a:t>Котолевский</a:t>
            </a:r>
            <a:r>
              <a:rPr lang="ru-RU" b="1" dirty="0" smtClean="0"/>
              <a:t> Максим: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091" y="4442857"/>
            <a:ext cx="18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Салова Наталья: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10737" y="1344441"/>
            <a:ext cx="35012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Разработка</a:t>
            </a:r>
            <a:r>
              <a:rPr lang="en-US" dirty="0" smtClean="0"/>
              <a:t> Back-end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Swagger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Оформление </a:t>
            </a:r>
            <a:r>
              <a:rPr lang="ru-RU" dirty="0"/>
              <a:t>курсовой работы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Текст курсовой работы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425243" y="1344441"/>
            <a:ext cx="32797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Анализ предметной области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Диаграмма классов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Диаграмма объектов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Разработка базы данных</a:t>
            </a:r>
            <a:endParaRPr lang="ru-RU" dirty="0"/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452259" y="3046894"/>
            <a:ext cx="315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452259" y="2873197"/>
            <a:ext cx="35012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Разработка </a:t>
            </a:r>
            <a:r>
              <a:rPr lang="en-US" dirty="0" smtClean="0"/>
              <a:t>Front-end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Оформление </a:t>
            </a:r>
            <a:r>
              <a:rPr lang="ru-RU" dirty="0"/>
              <a:t>курсовой работы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Текст курсовой </a:t>
            </a:r>
            <a:r>
              <a:rPr lang="ru-RU" dirty="0" smtClean="0"/>
              <a:t>работы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err="1"/>
              <a:t>Демо</a:t>
            </a:r>
            <a:r>
              <a:rPr lang="ru-RU" dirty="0"/>
              <a:t>-видео проекта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394126" y="4442857"/>
            <a:ext cx="327474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Техническое </a:t>
            </a:r>
            <a:r>
              <a:rPr lang="ru-RU" dirty="0" smtClean="0"/>
              <a:t>задание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Отчётный документ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Диаграмма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последовательностей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Диаграмма прецедентов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Диаграмма взаимодействий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Диаграмма развёртываний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526359" y="4442857"/>
            <a:ext cx="28339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Диаграмма состояний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Диаграмма активностей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Тестирование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Оформление курсовой работы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Текст курсовой </a:t>
            </a:r>
            <a:r>
              <a:rPr lang="ru-RU" dirty="0" smtClean="0"/>
              <a:t>работы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Презентация проекта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2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9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15616" y="1916832"/>
            <a:ext cx="71287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Разработана </a:t>
            </a:r>
            <a:r>
              <a:rPr lang="en-US" dirty="0" smtClean="0"/>
              <a:t>Frond-end </a:t>
            </a:r>
            <a:r>
              <a:rPr lang="ru-RU" dirty="0" smtClean="0"/>
              <a:t>часть, находящаяся в браузере клиента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Разработана </a:t>
            </a:r>
            <a:r>
              <a:rPr lang="en-US" dirty="0" smtClean="0"/>
              <a:t>Back-end </a:t>
            </a:r>
            <a:r>
              <a:rPr lang="ru-RU" dirty="0" smtClean="0"/>
              <a:t>часть, находящаяся на удаленном сервере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Разработана база данных, находящаяся на удаленном сервере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Была создана связь между </a:t>
            </a:r>
            <a:r>
              <a:rPr lang="en-US" dirty="0" smtClean="0"/>
              <a:t>Front</a:t>
            </a:r>
            <a:r>
              <a:rPr lang="ru-RU" dirty="0" smtClean="0"/>
              <a:t>-</a:t>
            </a:r>
            <a:r>
              <a:rPr lang="en-US" dirty="0" smtClean="0"/>
              <a:t>end </a:t>
            </a:r>
            <a:r>
              <a:rPr lang="ru-RU" dirty="0" smtClean="0"/>
              <a:t>и </a:t>
            </a:r>
            <a:r>
              <a:rPr lang="en-US" dirty="0" smtClean="0"/>
              <a:t>Back-end </a:t>
            </a:r>
            <a:r>
              <a:rPr lang="ru-RU" dirty="0" smtClean="0"/>
              <a:t>частями приложения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20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7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4800" y="2247007"/>
            <a:ext cx="6747600" cy="1470025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/>
              <a:t>Разработка сайта по поиску музыкантов и групп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71800" y="3789040"/>
            <a:ext cx="5508612" cy="576064"/>
          </a:xfrm>
        </p:spPr>
        <p:txBody>
          <a:bodyPr>
            <a:normAutofit fontScale="85000" lnSpcReduction="10000"/>
          </a:bodyPr>
          <a:lstStyle/>
          <a:p>
            <a:r>
              <a:rPr lang="ru-RU" sz="2200" dirty="0" smtClean="0">
                <a:solidFill>
                  <a:schemeClr val="tx1"/>
                </a:solidFill>
                <a:cs typeface="Adobe Arabic" pitchFamily="18" charset="-78"/>
              </a:rPr>
              <a:t>Студенты Дынин М.А., Стеблева Е.А. и </a:t>
            </a:r>
            <a:r>
              <a:rPr lang="ru-RU" sz="2200" dirty="0" err="1" smtClean="0">
                <a:solidFill>
                  <a:schemeClr val="tx1"/>
                </a:solidFill>
                <a:cs typeface="Adobe Arabic" pitchFamily="18" charset="-78"/>
              </a:rPr>
              <a:t>Саввин</a:t>
            </a:r>
            <a:r>
              <a:rPr lang="ru-RU" sz="2200" dirty="0" smtClean="0">
                <a:solidFill>
                  <a:schemeClr val="tx1"/>
                </a:solidFill>
                <a:cs typeface="Adobe Arabic" pitchFamily="18" charset="-78"/>
              </a:rPr>
              <a:t> М.О.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878"/>
            <a:ext cx="9144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Воронежский Государственный университет</a:t>
            </a:r>
          </a:p>
          <a:p>
            <a:r>
              <a:rPr lang="ru-RU" dirty="0" smtClean="0"/>
              <a:t>Кафедра Обработки Изображения и Машинного Обучения</a:t>
            </a:r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403648" y="3717032"/>
            <a:ext cx="67687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78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63411" y="3058190"/>
            <a:ext cx="8964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Основная задача веб-приложения – упростить процесс управления своими показаниями  коммунальных услуг и получения квитанций.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63411" y="1556792"/>
            <a:ext cx="90240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Согласно </a:t>
            </a:r>
            <a:r>
              <a:rPr lang="ru-RU" u="sng" dirty="0"/>
              <a:t>опросу</a:t>
            </a:r>
            <a:r>
              <a:rPr lang="ru-RU" dirty="0"/>
              <a:t> аналитического центра </a:t>
            </a:r>
            <a:r>
              <a:rPr lang="ru-RU" dirty="0" err="1"/>
              <a:t>НАФИ</a:t>
            </a:r>
            <a:r>
              <a:rPr lang="ru-RU" dirty="0"/>
              <a:t> 2010 </a:t>
            </a:r>
            <a:r>
              <a:rPr lang="ru-RU" dirty="0" smtClean="0"/>
              <a:t>года: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21% респондентов заявили</a:t>
            </a:r>
            <a:r>
              <a:rPr lang="ru-RU" dirty="0"/>
              <a:t>, что не знают </a:t>
            </a:r>
            <a:r>
              <a:rPr lang="ru-RU" dirty="0" smtClean="0"/>
              <a:t>о возможности  </a:t>
            </a:r>
            <a:r>
              <a:rPr lang="ru-RU" dirty="0"/>
              <a:t>оплаты коммунальных услуг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 </a:t>
            </a:r>
            <a:r>
              <a:rPr lang="ru-RU" dirty="0"/>
              <a:t>помощью </a:t>
            </a:r>
            <a:r>
              <a:rPr lang="ru-RU" dirty="0" smtClean="0"/>
              <a:t>Интернета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46</a:t>
            </a:r>
            <a:r>
              <a:rPr lang="ru-RU" dirty="0"/>
              <a:t>% - что им важно получить  документ, подтверждающий факт совершения оплаты. </a:t>
            </a:r>
            <a:endParaRPr lang="en-US" dirty="0"/>
          </a:p>
          <a:p>
            <a:endParaRPr lang="ru-RU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58320" y="4539947"/>
            <a:ext cx="8834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Актуальность работы заключается в создании простого сервиса для управляющей </a:t>
            </a:r>
          </a:p>
          <a:p>
            <a:r>
              <a:rPr lang="ru-RU" dirty="0" smtClean="0"/>
              <a:t>компании, позволяющего легко контролировать потребление клиентов коммунальных </a:t>
            </a:r>
          </a:p>
          <a:p>
            <a:r>
              <a:rPr lang="ru-RU" dirty="0" smtClean="0"/>
              <a:t>услуг, и своевременно предоставлять квитанции о введенным показателям.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3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9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08912" cy="7829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Требования (Общие и структурные)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56874" y="1700808"/>
            <a:ext cx="8280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Стабильная работа на современных веб-браузерах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Интуитивно понятный пользовательский интерфейс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Адаптивность сайта под мобильные устройства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Отсутствие необходимости в справке для возможности </a:t>
            </a:r>
          </a:p>
          <a:p>
            <a:r>
              <a:rPr lang="ru-RU" dirty="0" smtClean="0"/>
              <a:t>осуществления основных задач: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 smtClean="0"/>
              <a:t>Регистрация</a:t>
            </a:r>
            <a:r>
              <a:rPr lang="en-US" dirty="0" smtClean="0"/>
              <a:t>/</a:t>
            </a:r>
            <a:r>
              <a:rPr lang="ru-RU" dirty="0" smtClean="0"/>
              <a:t>Авторизация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 smtClean="0"/>
              <a:t>Отправка </a:t>
            </a:r>
            <a:r>
              <a:rPr lang="ru-RU" dirty="0"/>
              <a:t>показаний </a:t>
            </a:r>
            <a:r>
              <a:rPr lang="ru-RU" dirty="0" err="1" smtClean="0"/>
              <a:t>ИПУ</a:t>
            </a:r>
            <a:endParaRPr lang="ru-RU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/>
              <a:t>С</a:t>
            </a:r>
            <a:r>
              <a:rPr lang="ru-RU" dirty="0" smtClean="0"/>
              <a:t>оздание обращения</a:t>
            </a:r>
            <a:endParaRPr lang="ru-RU" sz="11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/>
              <a:t>И</a:t>
            </a:r>
            <a:r>
              <a:rPr lang="ru-RU" dirty="0" smtClean="0"/>
              <a:t>зменение пароля</a:t>
            </a:r>
            <a:endParaRPr lang="ru-RU" sz="11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 smtClean="0"/>
              <a:t>Редактирование </a:t>
            </a:r>
            <a:r>
              <a:rPr lang="ru-RU" dirty="0"/>
              <a:t>личных данных </a:t>
            </a:r>
            <a:r>
              <a:rPr lang="ru-RU" dirty="0" smtClean="0"/>
              <a:t>пользователя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/>
              <a:t>П</a:t>
            </a:r>
            <a:r>
              <a:rPr lang="ru-RU" dirty="0" smtClean="0"/>
              <a:t>одробный </a:t>
            </a:r>
            <a:r>
              <a:rPr lang="ru-RU" dirty="0"/>
              <a:t>просмотр справочной </a:t>
            </a:r>
            <a:r>
              <a:rPr lang="ru-RU" dirty="0" smtClean="0"/>
              <a:t>информации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/>
              <a:t>В</a:t>
            </a:r>
            <a:r>
              <a:rPr lang="ru-RU" dirty="0" smtClean="0"/>
              <a:t>ыход </a:t>
            </a:r>
            <a:r>
              <a:rPr lang="ru-RU" dirty="0"/>
              <a:t>из </a:t>
            </a:r>
            <a:r>
              <a:rPr lang="ru-RU" dirty="0" smtClean="0"/>
              <a:t>аккаунта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 smtClean="0"/>
              <a:t>Смена тарифов администратором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 smtClean="0"/>
              <a:t>Подтверждение/Отклонение обращения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Сдержанный внешний вид, выдержанный в едином стиле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4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46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72829" y="2368754"/>
            <a:ext cx="67782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Разработка </a:t>
            </a:r>
            <a:r>
              <a:rPr lang="en-US" dirty="0" smtClean="0"/>
              <a:t>Frond-end </a:t>
            </a:r>
            <a:r>
              <a:rPr lang="ru-RU" dirty="0" smtClean="0"/>
              <a:t>части, находящейся в браузере клиента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Разработка </a:t>
            </a:r>
            <a:r>
              <a:rPr lang="en-US" dirty="0" smtClean="0"/>
              <a:t>Back-end </a:t>
            </a:r>
            <a:r>
              <a:rPr lang="ru-RU" dirty="0" smtClean="0"/>
              <a:t>части, находящейся на удаленном сервере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Разработка базы данных, находящейся на удаленном сервере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Связь между </a:t>
            </a:r>
            <a:r>
              <a:rPr lang="en-US" dirty="0" smtClean="0"/>
              <a:t>Front</a:t>
            </a:r>
            <a:r>
              <a:rPr lang="ru-RU" dirty="0" smtClean="0"/>
              <a:t>-</a:t>
            </a:r>
            <a:r>
              <a:rPr lang="en-US" dirty="0" smtClean="0"/>
              <a:t>end </a:t>
            </a:r>
            <a:r>
              <a:rPr lang="ru-RU" dirty="0" smtClean="0"/>
              <a:t>и </a:t>
            </a:r>
            <a:r>
              <a:rPr lang="en-US" dirty="0" smtClean="0"/>
              <a:t>Back-end </a:t>
            </a:r>
            <a:r>
              <a:rPr lang="ru-RU" dirty="0" smtClean="0"/>
              <a:t>частями приложения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5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63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Модульная схема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6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66" y="1360661"/>
            <a:ext cx="7998668" cy="501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5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базы данных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7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340590"/>
            <a:ext cx="6331471" cy="539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5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использования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8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" name="image8.png" descr="D:\тп\Use case ЖКХ.vpd (1).png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115616" y="1628801"/>
            <a:ext cx="6912768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реализации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916832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Клиентская часть: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Языки: </a:t>
            </a:r>
            <a:r>
              <a:rPr lang="en-US" dirty="0" smtClean="0"/>
              <a:t>HTML, CSS, JS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Серверная часть: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Язык: </a:t>
            </a:r>
            <a:r>
              <a:rPr lang="en-US" dirty="0" smtClean="0"/>
              <a:t>PHP</a:t>
            </a:r>
            <a:endParaRPr lang="ru-RU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Библиотеки: </a:t>
            </a:r>
            <a:r>
              <a:rPr lang="en-US" dirty="0" err="1" smtClean="0"/>
              <a:t>TCPDF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9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59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</TotalTime>
  <Words>434</Words>
  <Application>Microsoft Office PowerPoint</Application>
  <PresentationFormat>On-screen Show (4:3)</PresentationFormat>
  <Paragraphs>124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Adobe Arabic</vt:lpstr>
      <vt:lpstr>Arial</vt:lpstr>
      <vt:lpstr>Calibri</vt:lpstr>
      <vt:lpstr>Тема Office</vt:lpstr>
      <vt:lpstr>Разработка сайта управляющей компании</vt:lpstr>
      <vt:lpstr>Распределение обязанностей</vt:lpstr>
      <vt:lpstr>Введение</vt:lpstr>
      <vt:lpstr>Требования (Общие и структурные)</vt:lpstr>
      <vt:lpstr>Постановка задачи</vt:lpstr>
      <vt:lpstr>Модульная схема</vt:lpstr>
      <vt:lpstr>Схема базы данных</vt:lpstr>
      <vt:lpstr>Варианты использования</vt:lpstr>
      <vt:lpstr>Средства реализации</vt:lpstr>
      <vt:lpstr>План тестирования</vt:lpstr>
      <vt:lpstr>Реализация Главный экран</vt:lpstr>
      <vt:lpstr>Регистрация и авторизация</vt:lpstr>
      <vt:lpstr>Личный кабинет</vt:lpstr>
      <vt:lpstr>Обращения</vt:lpstr>
      <vt:lpstr>Ввод показаний ИПУ</vt:lpstr>
      <vt:lpstr>Смена пароля</vt:lpstr>
      <vt:lpstr>Панель администратора</vt:lpstr>
      <vt:lpstr>Панель администратора</vt:lpstr>
      <vt:lpstr>Работа с заявками</vt:lpstr>
      <vt:lpstr>Заключение</vt:lpstr>
      <vt:lpstr>Разработка сайта по поиску музыкантов и групп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сайта по поиску музыкантов и групп</dc:title>
  <dc:creator>Михаил Дынин</dc:creator>
  <cp:lastModifiedBy>Natalia Salova</cp:lastModifiedBy>
  <cp:revision>31</cp:revision>
  <dcterms:created xsi:type="dcterms:W3CDTF">2020-06-09T12:40:55Z</dcterms:created>
  <dcterms:modified xsi:type="dcterms:W3CDTF">2021-06-16T10:04:36Z</dcterms:modified>
</cp:coreProperties>
</file>