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6" r:id="rId5"/>
    <p:sldId id="267" r:id="rId6"/>
    <p:sldId id="269" r:id="rId7"/>
    <p:sldId id="270" r:id="rId8"/>
    <p:sldId id="271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9/25/19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9/25/19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9/25/19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9/25/19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9/25/19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9/25/19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9/25/19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CEE0-05F4-6C4E-9F00-FA5FB4A75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MTA Turnstile: Exploratory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C4F39-0D48-CB45-B333-5C7EC6672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Allison, Andrea, Anna</a:t>
            </a:r>
          </a:p>
        </p:txBody>
      </p:sp>
    </p:spTree>
    <p:extLst>
      <p:ext uri="{BB962C8B-B14F-4D97-AF65-F5344CB8AC3E}">
        <p14:creationId xmlns:p14="http://schemas.microsoft.com/office/powerpoint/2010/main" val="416988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CD54-E2E4-E94B-9378-1733AB19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6BF2-883D-0A48-A99B-D566FF61C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areas near:</a:t>
            </a:r>
          </a:p>
          <a:p>
            <a:pPr lvl="1"/>
            <a:r>
              <a:rPr lang="en-US" dirty="0"/>
              <a:t> Universities</a:t>
            </a:r>
          </a:p>
          <a:p>
            <a:pPr lvl="1"/>
            <a:r>
              <a:rPr lang="en-US" dirty="0"/>
              <a:t>Tech companies</a:t>
            </a:r>
          </a:p>
          <a:p>
            <a:pPr lvl="1"/>
            <a:r>
              <a:rPr lang="en-US" dirty="0"/>
              <a:t>Higher income areas</a:t>
            </a:r>
          </a:p>
          <a:p>
            <a:r>
              <a:rPr lang="en-US" dirty="0"/>
              <a:t>Target working professionals versus high tourism areas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5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CE5F-4EEC-114F-B9FD-24F071FA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0C11-64F6-134F-A41C-6B293038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Optimize placement of street team to maximize outreach for the WomenTechWomenYes (WTWY) gala</a:t>
            </a:r>
          </a:p>
          <a:p>
            <a:r>
              <a:rPr lang="en-US" sz="3200" dirty="0"/>
              <a:t>Use MTA turnstile data to recommend stations the street team should target</a:t>
            </a:r>
          </a:p>
        </p:txBody>
      </p:sp>
    </p:spTree>
    <p:extLst>
      <p:ext uri="{BB962C8B-B14F-4D97-AF65-F5344CB8AC3E}">
        <p14:creationId xmlns:p14="http://schemas.microsoft.com/office/powerpoint/2010/main" val="65686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A095-1C64-E140-9E84-3A33A489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EA10-C60D-BF47-A70A-1EC8C01F4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Metropolitan Transportation Authority Turnstile data</a:t>
            </a:r>
          </a:p>
          <a:p>
            <a:r>
              <a:rPr lang="en-US" sz="3200" dirty="0"/>
              <a:t>4 weeks of data (August 24</a:t>
            </a:r>
            <a:r>
              <a:rPr lang="en-US" sz="3200" baseline="30000" dirty="0"/>
              <a:t>th</a:t>
            </a:r>
            <a:r>
              <a:rPr lang="en-US" sz="3200" dirty="0"/>
              <a:t> through September 20</a:t>
            </a:r>
            <a:r>
              <a:rPr lang="en-US" sz="3200" baseline="30000" dirty="0"/>
              <a:t>th</a:t>
            </a:r>
            <a:r>
              <a:rPr lang="en-US" sz="3200" dirty="0"/>
              <a:t>)</a:t>
            </a:r>
          </a:p>
          <a:p>
            <a:r>
              <a:rPr lang="en-US" sz="3200" dirty="0"/>
              <a:t>Cleaned data</a:t>
            </a:r>
          </a:p>
          <a:p>
            <a:r>
              <a:rPr lang="en-US" sz="3200" dirty="0"/>
              <a:t>Grouped at station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BB23E-09C8-9F40-8635-1A3D66A4AFA0}"/>
              </a:ext>
            </a:extLst>
          </p:cNvPr>
          <p:cNvSpPr/>
          <p:nvPr/>
        </p:nvSpPr>
        <p:spPr>
          <a:xfrm>
            <a:off x="198783" y="139148"/>
            <a:ext cx="11867321" cy="6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Results: Top Stations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64E44-E79D-BF40-BCC5-A05FC70E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40" y="955751"/>
            <a:ext cx="10258320" cy="57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8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75EC67-4C43-0048-9E89-15780134889A}"/>
              </a:ext>
            </a:extLst>
          </p:cNvPr>
          <p:cNvSpPr/>
          <p:nvPr/>
        </p:nvSpPr>
        <p:spPr>
          <a:xfrm>
            <a:off x="198783" y="139148"/>
            <a:ext cx="11867321" cy="6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Results: By Day of Week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2287B-83A2-CA49-86AD-C3ABE5DD058B}"/>
              </a:ext>
            </a:extLst>
          </p:cNvPr>
          <p:cNvSpPr txBox="1"/>
          <p:nvPr/>
        </p:nvSpPr>
        <p:spPr>
          <a:xfrm>
            <a:off x="660099" y="4162815"/>
            <a:ext cx="34700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number of entries during weekdays, particularly for Tuesday through Friday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9315815-AE26-EA42-988A-33272255B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0101" y="991152"/>
            <a:ext cx="3687370" cy="29462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5810A67-C736-8345-9196-0538A1EA5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731" y="991152"/>
            <a:ext cx="3687370" cy="294628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F2EC3E9-9002-0746-AD2B-89069D125D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7471" y="991152"/>
            <a:ext cx="3687370" cy="2946281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46249304-B7B6-D54E-9CC5-E6E3F17E7E37}"/>
              </a:ext>
            </a:extLst>
          </p:cNvPr>
          <p:cNvSpPr/>
          <p:nvPr/>
        </p:nvSpPr>
        <p:spPr>
          <a:xfrm>
            <a:off x="1261636" y="1227348"/>
            <a:ext cx="2124115" cy="23074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CBDA096-B3B0-054C-923E-5297CAAA44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0101" y="3613836"/>
            <a:ext cx="3687370" cy="2962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B75E43-E156-B746-8FD5-098B5F550F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7471" y="3613836"/>
            <a:ext cx="3687370" cy="296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8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D0A2-E9EC-124F-9395-BA3CF331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By Time of Day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054CF6D1-666F-3947-9378-812D737EF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3325" y="534280"/>
            <a:ext cx="8738675" cy="1747735"/>
          </a:xfr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6BF90FE8-A1E6-9C40-8D91-0E9D2670C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3320" y="2345018"/>
            <a:ext cx="8738680" cy="174773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F612D36-7319-094C-946D-E60998826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3320" y="4155757"/>
            <a:ext cx="8738680" cy="174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2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ACA7-A5BA-8E41-84A1-A8FBBB45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By Time of Day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8CAB981-1A2D-2B4E-8527-D4E8A7929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1676" y="1432328"/>
            <a:ext cx="8670320" cy="1734064"/>
          </a:xfr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34F8D99-9122-5F43-BEDC-88CD5601D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1672" y="3424428"/>
            <a:ext cx="8670324" cy="17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2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F110-F6E7-7243-9AFC-48DC5CC4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C52D0-0766-944E-8FCC-681C7B499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3858" y="863600"/>
            <a:ext cx="7044959" cy="5121275"/>
          </a:xfrm>
        </p:spPr>
      </p:pic>
    </p:spTree>
    <p:extLst>
      <p:ext uri="{BB962C8B-B14F-4D97-AF65-F5344CB8AC3E}">
        <p14:creationId xmlns:p14="http://schemas.microsoft.com/office/powerpoint/2010/main" val="95956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DEF3-A561-D14F-A595-67257C9E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DB8E-9630-A241-94CC-9DBEB86E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Recommend targeting the top five stations during evening rush 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902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130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Frame</vt:lpstr>
      <vt:lpstr>MTA Turnstile: Exploratory Data Analysis </vt:lpstr>
      <vt:lpstr>Objective</vt:lpstr>
      <vt:lpstr>Methodology</vt:lpstr>
      <vt:lpstr>PowerPoint Presentation</vt:lpstr>
      <vt:lpstr>PowerPoint Presentation</vt:lpstr>
      <vt:lpstr>Results: By Time of Day</vt:lpstr>
      <vt:lpstr>Results: By Time of Day</vt:lpstr>
      <vt:lpstr>Demographic Information</vt:lpstr>
      <vt:lpstr>Conclusions</vt:lpstr>
      <vt:lpstr>Potential 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Turnstile: Exploratory Data Analysis </dc:title>
  <dc:creator>Jared Hoppe</dc:creator>
  <cp:lastModifiedBy>Jared Hoppe</cp:lastModifiedBy>
  <cp:revision>16</cp:revision>
  <dcterms:created xsi:type="dcterms:W3CDTF">2019-09-26T18:31:54Z</dcterms:created>
  <dcterms:modified xsi:type="dcterms:W3CDTF">2019-09-27T02:44:09Z</dcterms:modified>
</cp:coreProperties>
</file>