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B7CA0-1C9C-4521-93B5-66661EE67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FFE2D5-3574-44BA-BFB4-7EDAF8974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53E719-BBF0-4662-8944-7B78E53C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5BD-6947-4CC4-BD19-C854634D9C80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E6E87-FC9A-466E-88BB-366CDBD9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6B6E33-5D8E-4A93-A915-649CFD06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5D59-B610-4414-BCBB-8B1E6D54E1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1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D6D08-8A51-48FF-B76A-D34E0C9B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7B66A0-3284-442A-A9B1-74BBC0C0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63F0A6-41CC-4960-A1CB-1276805D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5BD-6947-4CC4-BD19-C854634D9C80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403E3B-EF14-42AA-9C44-0EC6DE29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8ED2BB-3FFE-4BFA-A1D9-0CE13243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5D59-B610-4414-BCBB-8B1E6D54E1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107B6C-2BE3-43D1-AA9B-AACBFA975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09BAA6-0536-49F9-9432-C157124B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3F36DF-221F-458A-8988-DFA0DC63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5BD-6947-4CC4-BD19-C854634D9C80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F94131-B00A-401A-BF52-10D3A98C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D54CA3-104B-40D6-9AA4-4C24717A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5D59-B610-4414-BCBB-8B1E6D54E1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96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5D893-7635-4B2B-8509-82C502D4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E69D2-E0BE-48EB-8C22-3B27A2B7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F16E08-1FBF-4FE9-963D-A21F2761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5BD-6947-4CC4-BD19-C854634D9C80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80D8D9-D0F7-49E4-9116-3A4D12D7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FBDC7F-D10A-4250-9671-9A6900CA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5D59-B610-4414-BCBB-8B1E6D54E1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26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F7F60-C46D-4B1B-87A2-19A38EDC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EDF97-881D-4DC7-9899-531A4BD8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19943E-E773-465E-8B7A-80DCEB93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5BD-6947-4CC4-BD19-C854634D9C80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FB3296-DA1E-4946-A303-58503DA3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9D920F-1983-4E08-8B7B-988BA711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5D59-B610-4414-BCBB-8B1E6D54E1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7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83326-2FBA-43D9-9DDE-2CDB3502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2AF2D0-8352-44A5-AAE5-5DCEF61BD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8F8868-1C39-4CCF-A5E0-673AB41FD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2E9DA6-65B6-427E-8F04-75942292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5BD-6947-4CC4-BD19-C854634D9C80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FABDE5-B060-4D74-8E9D-7FC9EAB3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270BCF-4769-4204-AA42-9FB540A6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5D59-B610-4414-BCBB-8B1E6D54E1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38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9548A-33FA-4AC3-8075-5C2009E6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CA2979-89D1-4BC2-B31A-A17A5DA9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F5DC7B-1894-474B-A6AB-0ACFBCCBC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04F8D0-F66D-4154-B52D-645AC4347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CC8847-8DDF-461B-92AD-6F11C1440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B0D0B8-E78D-4661-9AFC-53B0DF92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5BD-6947-4CC4-BD19-C854634D9C80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BD5759-3A8E-463B-9A34-6A7DE186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C1B470-8CE5-4BD4-B0D6-08B210D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5D59-B610-4414-BCBB-8B1E6D54E1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96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738B2-8363-43E3-82C7-88BFA74B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9D6EB2-8A65-4785-81CD-F5E373AD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5BD-6947-4CC4-BD19-C854634D9C80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319C6C-8153-4011-946B-1D18F36F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817AFA-9E20-46C5-998B-B6095D33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5D59-B610-4414-BCBB-8B1E6D54E1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3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3B65F7-1F1E-4ABE-BC0A-4BC8DAA2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5BD-6947-4CC4-BD19-C854634D9C80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B79B21-8A7C-4C78-90D4-4F8E64B8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2422CA-4C24-4F8F-A15D-5A8ED2AB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5D59-B610-4414-BCBB-8B1E6D54E1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23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EC184-78F3-483C-9CF5-76FB9F63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82ACB3-9913-4DA2-B1D1-0A9F8D02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FE900D-7D9E-4885-9270-DFC7D6F0A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28F8F6-8B8F-4A61-A28D-6DCCC45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5BD-6947-4CC4-BD19-C854634D9C80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CAE785-CC1E-4B8F-9CA3-F9DEE57B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C1E617-2EDD-4E10-BE21-652E7F71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5D59-B610-4414-BCBB-8B1E6D54E1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70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60F5E-65CA-453D-B63A-E02A967D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9A6AA7-33B3-4BFE-AE31-A81DDB10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F90B70-6BFE-4B52-A9EF-A50C832A7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1176D6-41B1-4E1F-973A-4E37C4E8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05BD-6947-4CC4-BD19-C854634D9C80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344FE0-C6A6-43D7-B382-3728DE84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5E28FB-F9F9-425A-8FCC-C9E24F06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5D59-B610-4414-BCBB-8B1E6D54E1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56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186E-576D-4F0C-9F83-5FAF6C25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435167-2564-4B5E-A68A-B11EEFB6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9F5CF-6710-4C13-9112-7A1EBB284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05BD-6947-4CC4-BD19-C854634D9C80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B12DA8-56FC-47F5-AF31-D13E444AA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1DD56-A75E-4E3F-80E6-A5BEC2C80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B5D59-B610-4414-BCBB-8B1E6D54E1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65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BE985-86AB-41ED-90F3-C11C8427F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Датчик влажности и температуры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9CE9E3-524D-491D-AB0C-27EE665D8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b="1" dirty="0"/>
              <a:t>3 курс 1 группа</a:t>
            </a:r>
          </a:p>
          <a:p>
            <a:pPr algn="r"/>
            <a:r>
              <a:rPr lang="ru-RU" dirty="0"/>
              <a:t>Брюханова Анна</a:t>
            </a:r>
          </a:p>
          <a:p>
            <a:pPr algn="r"/>
            <a:r>
              <a:rPr lang="ru-RU" dirty="0"/>
              <a:t>Быковский Данила</a:t>
            </a:r>
          </a:p>
          <a:p>
            <a:pPr algn="r"/>
            <a:r>
              <a:rPr lang="ru-RU" dirty="0"/>
              <a:t>Головко Олеся</a:t>
            </a:r>
          </a:p>
        </p:txBody>
      </p:sp>
    </p:spTree>
    <p:extLst>
      <p:ext uri="{BB962C8B-B14F-4D97-AF65-F5344CB8AC3E}">
        <p14:creationId xmlns:p14="http://schemas.microsoft.com/office/powerpoint/2010/main" val="398902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30D31-FA38-4EFC-93E5-4562B427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ru-RU" dirty="0"/>
              <a:t>Подключение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3242FB-19AF-4C9E-9319-C010DFE6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ru-RU" sz="3200" dirty="0"/>
              <a:t>Датчик </a:t>
            </a:r>
            <a:r>
              <a:rPr lang="en-US" sz="3200" dirty="0"/>
              <a:t>DHT22</a:t>
            </a:r>
          </a:p>
          <a:p>
            <a:r>
              <a:rPr lang="ru-RU" sz="3200" dirty="0"/>
              <a:t>Плата </a:t>
            </a:r>
            <a:r>
              <a:rPr lang="en-US" sz="3200" dirty="0"/>
              <a:t>UNO</a:t>
            </a:r>
          </a:p>
          <a:p>
            <a:r>
              <a:rPr lang="ru-RU" sz="3200" dirty="0"/>
              <a:t>Экран </a:t>
            </a:r>
            <a:r>
              <a:rPr lang="en-US" sz="3200" dirty="0"/>
              <a:t>LCD I2C</a:t>
            </a:r>
          </a:p>
          <a:p>
            <a:endParaRPr lang="ru-RU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12D787-CB8E-43F4-8D15-63486B3E1B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5862" y="1245369"/>
            <a:ext cx="6019331" cy="43640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4992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89F48-BB10-40C8-BD67-0544D0C4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829189-3230-4A37-963E-984AFEA0E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Начало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3FC312-ED1A-4283-9435-EBC68FC82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1736"/>
            <a:ext cx="10515599" cy="2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8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D38AD-2EAF-4CB8-89A8-B93FC1DD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2464D-B439-4F97-B4FC-833D0700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 setup() – запуск модулей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48C86F-2506-4ECA-A662-EDE52685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6070"/>
            <a:ext cx="10515599" cy="165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924E1-7DEF-4C35-9EE8-FA36EDEF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34E836-10A1-4F59-8377-6172CAB1A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Основная логика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4D27FC-24C1-4BC7-89C1-FFBD50E61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00" y="1863801"/>
            <a:ext cx="9813799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054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Датчик влажности и температуры</vt:lpstr>
      <vt:lpstr>Подключение</vt:lpstr>
      <vt:lpstr>Код</vt:lpstr>
      <vt:lpstr>Код</vt:lpstr>
      <vt:lpstr>Код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Датчик влажности и температуры</dc:title>
  <dc:creator>Олеся Головко</dc:creator>
  <cp:lastModifiedBy>Олеся Головко</cp:lastModifiedBy>
  <cp:revision>1</cp:revision>
  <dcterms:created xsi:type="dcterms:W3CDTF">2022-05-30T19:09:00Z</dcterms:created>
  <dcterms:modified xsi:type="dcterms:W3CDTF">2022-05-30T19:09:15Z</dcterms:modified>
</cp:coreProperties>
</file>