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20" y="-192"/>
      </p:cViewPr>
      <p:guideLst>
        <p:guide orient="horz" pos="729"/>
        <p:guide pos="4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3EA-517B-F84E-A2AD-D04BFB769830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3295-EE42-BF46-9A28-C99B1E81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london.gov.uk/datastore/package/london-fire-brigade-incident-record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gle Refine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31" y="331731"/>
            <a:ext cx="660446" cy="660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449" y="962685"/>
            <a:ext cx="1404734" cy="1789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 smtClean="0"/>
              <a:t>Google Refine or equivalent tool</a:t>
            </a:r>
          </a:p>
          <a:p>
            <a:pPr>
              <a:spcAft>
                <a:spcPts val="600"/>
              </a:spcAft>
            </a:pPr>
            <a:r>
              <a:rPr lang="en-US" sz="900" dirty="0" smtClean="0"/>
              <a:t>Converts the </a:t>
            </a:r>
            <a:r>
              <a:rPr lang="en-US" sz="900" dirty="0" err="1" smtClean="0"/>
              <a:t>DateOfCall</a:t>
            </a:r>
            <a:r>
              <a:rPr lang="en-US" sz="900" dirty="0" smtClean="0"/>
              <a:t> column to JSON format and filters out any  periods that are not of interest.</a:t>
            </a:r>
            <a:endParaRPr lang="en-US" sz="900" dirty="0"/>
          </a:p>
        </p:txBody>
      </p:sp>
      <p:sp>
        <p:nvSpPr>
          <p:cNvPr id="7" name="Magnetic Disk 6"/>
          <p:cNvSpPr>
            <a:spLocks noChangeAspect="1"/>
          </p:cNvSpPr>
          <p:nvPr/>
        </p:nvSpPr>
        <p:spPr>
          <a:xfrm>
            <a:off x="674447" y="380883"/>
            <a:ext cx="660446" cy="58180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15" y="966045"/>
            <a:ext cx="1404734" cy="1789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 smtClean="0"/>
              <a:t>Original London Fire Brigade data</a:t>
            </a:r>
          </a:p>
          <a:p>
            <a:pPr>
              <a:spcAft>
                <a:spcPts val="600"/>
              </a:spcAft>
            </a:pPr>
            <a:r>
              <a:rPr lang="en-US" sz="900" dirty="0" smtClean="0"/>
              <a:t>Downloaded from </a:t>
            </a:r>
            <a:r>
              <a:rPr lang="en-US" sz="900" dirty="0" smtClean="0">
                <a:hlinkClick r:id="rId3"/>
              </a:rPr>
              <a:t>http://data.london.gov.uk/datastore/package/london-fire-brigade-incident-records</a:t>
            </a:r>
            <a:r>
              <a:rPr lang="en-US" sz="900" dirty="0" smtClean="0"/>
              <a:t> </a:t>
            </a:r>
            <a:endParaRPr lang="en-US" sz="900" dirty="0"/>
          </a:p>
        </p:txBody>
      </p:sp>
      <p:cxnSp>
        <p:nvCxnSpPr>
          <p:cNvPr id="10" name="Straight Arrow Connector 9"/>
          <p:cNvCxnSpPr>
            <a:stCxn id="7" idx="4"/>
            <a:endCxn id="4" idx="1"/>
          </p:cNvCxnSpPr>
          <p:nvPr/>
        </p:nvCxnSpPr>
        <p:spPr>
          <a:xfrm flipV="1">
            <a:off x="1334893" y="661954"/>
            <a:ext cx="856738" cy="9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8952" y="966045"/>
            <a:ext cx="1404734" cy="1789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 err="1" smtClean="0"/>
              <a:t>preprocess.js</a:t>
            </a:r>
            <a:endParaRPr lang="en-US" sz="1100" b="1" dirty="0" smtClean="0"/>
          </a:p>
          <a:p>
            <a:pPr>
              <a:spcAft>
                <a:spcPts val="600"/>
              </a:spcAft>
            </a:pPr>
            <a:r>
              <a:rPr lang="en-US" sz="900" dirty="0" smtClean="0"/>
              <a:t>Converts all remaining column formats. Filters out invalid and unnecessary data for the remaining workflow. </a:t>
            </a:r>
            <a:endParaRPr lang="en-US" sz="900" dirty="0"/>
          </a:p>
        </p:txBody>
      </p:sp>
      <p:cxnSp>
        <p:nvCxnSpPr>
          <p:cNvPr id="19" name="Straight Arrow Connector 18"/>
          <p:cNvCxnSpPr>
            <a:stCxn id="4" idx="3"/>
            <a:endCxn id="32" idx="1"/>
          </p:cNvCxnSpPr>
          <p:nvPr/>
        </p:nvCxnSpPr>
        <p:spPr>
          <a:xfrm flipV="1">
            <a:off x="2852077" y="652123"/>
            <a:ext cx="902885" cy="9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agnetic Disk 22"/>
          <p:cNvSpPr>
            <a:spLocks noChangeAspect="1"/>
          </p:cNvSpPr>
          <p:nvPr/>
        </p:nvSpPr>
        <p:spPr>
          <a:xfrm>
            <a:off x="2083221" y="2757942"/>
            <a:ext cx="660446" cy="58180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11077" y="3331490"/>
            <a:ext cx="1404734" cy="685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 smtClean="0"/>
              <a:t>London Fire Brigade website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754518" y="3200089"/>
            <a:ext cx="660446" cy="621124"/>
            <a:chOff x="2426756" y="2897597"/>
            <a:chExt cx="660446" cy="621124"/>
          </a:xfrm>
        </p:grpSpPr>
        <p:pic>
          <p:nvPicPr>
            <p:cNvPr id="25" name="Picture 24" descr="NodeJS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54" y="3140613"/>
              <a:ext cx="470250" cy="135093"/>
            </a:xfrm>
            <a:prstGeom prst="rect">
              <a:avLst/>
            </a:prstGeom>
          </p:spPr>
        </p:pic>
        <p:sp>
          <p:nvSpPr>
            <p:cNvPr id="26" name="Process 25"/>
            <p:cNvSpPr>
              <a:spLocks noChangeAspect="1"/>
            </p:cNvSpPr>
            <p:nvPr/>
          </p:nvSpPr>
          <p:spPr>
            <a:xfrm>
              <a:off x="2426756" y="2897597"/>
              <a:ext cx="660446" cy="621124"/>
            </a:xfrm>
            <a:prstGeom prst="flowChartProcess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78952" y="3790404"/>
            <a:ext cx="1404734" cy="1383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 err="1" smtClean="0"/>
              <a:t>fetchStationData.js</a:t>
            </a:r>
            <a:endParaRPr lang="en-US" sz="1100" b="1" dirty="0" smtClean="0"/>
          </a:p>
          <a:p>
            <a:pPr>
              <a:spcAft>
                <a:spcPts val="600"/>
              </a:spcAft>
            </a:pPr>
            <a:r>
              <a:rPr lang="en-US" sz="900" dirty="0" smtClean="0"/>
              <a:t>Downloads fire stations’ address and adds </a:t>
            </a:r>
            <a:r>
              <a:rPr lang="en-US" sz="900" dirty="0" err="1" smtClean="0"/>
              <a:t>geolocation</a:t>
            </a:r>
            <a:r>
              <a:rPr lang="en-US" sz="900" dirty="0" smtClean="0"/>
              <a:t> data. </a:t>
            </a:r>
            <a:endParaRPr lang="en-US" sz="900" dirty="0"/>
          </a:p>
        </p:txBody>
      </p:sp>
      <p:pic>
        <p:nvPicPr>
          <p:cNvPr id="28" name="Picture 27" descr="Google 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6" y="4106709"/>
            <a:ext cx="825557" cy="31617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754962" y="341561"/>
            <a:ext cx="660446" cy="621124"/>
            <a:chOff x="2426756" y="2897597"/>
            <a:chExt cx="660446" cy="621124"/>
          </a:xfrm>
        </p:grpSpPr>
        <p:pic>
          <p:nvPicPr>
            <p:cNvPr id="31" name="Picture 30" descr="NodeJS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54" y="3140613"/>
              <a:ext cx="470250" cy="135093"/>
            </a:xfrm>
            <a:prstGeom prst="rect">
              <a:avLst/>
            </a:prstGeom>
          </p:spPr>
        </p:pic>
        <p:sp>
          <p:nvSpPr>
            <p:cNvPr id="32" name="Process 31"/>
            <p:cNvSpPr>
              <a:spLocks noChangeAspect="1"/>
            </p:cNvSpPr>
            <p:nvPr/>
          </p:nvSpPr>
          <p:spPr>
            <a:xfrm>
              <a:off x="2426756" y="2897597"/>
              <a:ext cx="660446" cy="621124"/>
            </a:xfrm>
            <a:prstGeom prst="flowChartProcess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12096" y="345115"/>
            <a:ext cx="660446" cy="621124"/>
            <a:chOff x="2426756" y="2897597"/>
            <a:chExt cx="660446" cy="621124"/>
          </a:xfrm>
        </p:grpSpPr>
        <p:pic>
          <p:nvPicPr>
            <p:cNvPr id="37" name="Picture 36" descr="NodeJS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54" y="3140613"/>
              <a:ext cx="470250" cy="135093"/>
            </a:xfrm>
            <a:prstGeom prst="rect">
              <a:avLst/>
            </a:prstGeom>
          </p:spPr>
        </p:pic>
        <p:sp>
          <p:nvSpPr>
            <p:cNvPr id="38" name="Process 37"/>
            <p:cNvSpPr>
              <a:spLocks noChangeAspect="1"/>
            </p:cNvSpPr>
            <p:nvPr/>
          </p:nvSpPr>
          <p:spPr>
            <a:xfrm>
              <a:off x="2426756" y="2897597"/>
              <a:ext cx="660446" cy="621124"/>
            </a:xfrm>
            <a:prstGeom prst="flowChartProcess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stCxn id="32" idx="3"/>
            <a:endCxn id="38" idx="1"/>
          </p:cNvCxnSpPr>
          <p:nvPr/>
        </p:nvCxnSpPr>
        <p:spPr>
          <a:xfrm>
            <a:off x="4415408" y="652123"/>
            <a:ext cx="896688" cy="3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4"/>
            <a:endCxn id="26" idx="1"/>
          </p:cNvCxnSpPr>
          <p:nvPr/>
        </p:nvCxnSpPr>
        <p:spPr>
          <a:xfrm>
            <a:off x="2743667" y="3048843"/>
            <a:ext cx="1010851" cy="461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26" idx="1"/>
          </p:cNvCxnSpPr>
          <p:nvPr/>
        </p:nvCxnSpPr>
        <p:spPr>
          <a:xfrm flipV="1">
            <a:off x="2826223" y="3510651"/>
            <a:ext cx="928295" cy="754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/>
          <p:cNvSpPr/>
          <p:nvPr/>
        </p:nvSpPr>
        <p:spPr>
          <a:xfrm>
            <a:off x="5316134" y="1523725"/>
            <a:ext cx="1495863" cy="112965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</a:t>
            </a:r>
            <a:r>
              <a:rPr lang="en-US" sz="1200" dirty="0" err="1" smtClean="0"/>
              <a:t>crossfilter</a:t>
            </a:r>
            <a:r>
              <a:rPr lang="en-US" sz="1200" dirty="0" smtClean="0"/>
              <a:t> thing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32" idx="3"/>
            <a:endCxn id="71" idx="1"/>
          </p:cNvCxnSpPr>
          <p:nvPr/>
        </p:nvCxnSpPr>
        <p:spPr>
          <a:xfrm>
            <a:off x="4415408" y="652123"/>
            <a:ext cx="1264966" cy="292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3"/>
            <a:endCxn id="71" idx="1"/>
          </p:cNvCxnSpPr>
          <p:nvPr/>
        </p:nvCxnSpPr>
        <p:spPr>
          <a:xfrm>
            <a:off x="4414964" y="3510651"/>
            <a:ext cx="1265410" cy="67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loud 61"/>
          <p:cNvSpPr/>
          <p:nvPr/>
        </p:nvSpPr>
        <p:spPr>
          <a:xfrm>
            <a:off x="7210019" y="1523725"/>
            <a:ext cx="1495863" cy="112965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map thing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0" idx="0"/>
            <a:endCxn id="62" idx="2"/>
          </p:cNvCxnSpPr>
          <p:nvPr/>
        </p:nvCxnSpPr>
        <p:spPr>
          <a:xfrm>
            <a:off x="6810750" y="2088553"/>
            <a:ext cx="403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36086" y="962685"/>
            <a:ext cx="1404734" cy="1789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 err="1" smtClean="0"/>
              <a:t>rank.js</a:t>
            </a:r>
            <a:endParaRPr lang="en-US" sz="1100" b="1" dirty="0" smtClean="0"/>
          </a:p>
        </p:txBody>
      </p:sp>
      <p:grpSp>
        <p:nvGrpSpPr>
          <p:cNvPr id="69" name="Group 68"/>
          <p:cNvGrpSpPr/>
          <p:nvPr/>
        </p:nvGrpSpPr>
        <p:grpSpPr>
          <a:xfrm>
            <a:off x="5680374" y="3267636"/>
            <a:ext cx="660446" cy="621124"/>
            <a:chOff x="2426756" y="2897597"/>
            <a:chExt cx="660446" cy="621124"/>
          </a:xfrm>
        </p:grpSpPr>
        <p:pic>
          <p:nvPicPr>
            <p:cNvPr id="70" name="Picture 69" descr="NodeJS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54" y="3140613"/>
              <a:ext cx="470250" cy="135093"/>
            </a:xfrm>
            <a:prstGeom prst="rect">
              <a:avLst/>
            </a:prstGeom>
          </p:spPr>
        </p:pic>
        <p:sp>
          <p:nvSpPr>
            <p:cNvPr id="71" name="Process 70"/>
            <p:cNvSpPr>
              <a:spLocks noChangeAspect="1"/>
            </p:cNvSpPr>
            <p:nvPr/>
          </p:nvSpPr>
          <p:spPr>
            <a:xfrm>
              <a:off x="2426756" y="2897597"/>
              <a:ext cx="660446" cy="621124"/>
            </a:xfrm>
            <a:prstGeom prst="flowChartProcess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>
            <a:stCxn id="71" idx="0"/>
          </p:cNvCxnSpPr>
          <p:nvPr/>
        </p:nvCxnSpPr>
        <p:spPr>
          <a:xfrm flipV="1">
            <a:off x="6010597" y="2653380"/>
            <a:ext cx="31683" cy="61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1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89</Words>
  <Application>Microsoft Macintosh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9</cp:revision>
  <dcterms:created xsi:type="dcterms:W3CDTF">2013-09-25T06:59:04Z</dcterms:created>
  <dcterms:modified xsi:type="dcterms:W3CDTF">2013-09-25T07:57:45Z</dcterms:modified>
</cp:coreProperties>
</file>