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 showGuides="1">
      <p:cViewPr>
        <p:scale>
          <a:sx n="165" d="100"/>
          <a:sy n="165" d="100"/>
        </p:scale>
        <p:origin x="-1992" y="2544"/>
      </p:cViewPr>
      <p:guideLst>
        <p:guide orient="horz" pos="3830"/>
        <p:guide pos="40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4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39B2-9780-B64C-9AEA-E1AC8A3BEB3E}" type="datetimeFigureOut">
              <a:rPr lang="en-US" smtClean="0"/>
              <a:t>25/09/2013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2FAC-FDF3-A749-A42B-6816B6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9-25 at 11.0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360170"/>
          </a:xfrm>
          <a:prstGeom prst="rect">
            <a:avLst/>
          </a:prstGeom>
        </p:spPr>
      </p:pic>
      <p:pic>
        <p:nvPicPr>
          <p:cNvPr id="5" name="Picture 4" descr="Screen Shot 2013-09-25 at 11.01.1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6" b="10613"/>
          <a:stretch/>
        </p:blipFill>
        <p:spPr>
          <a:xfrm>
            <a:off x="0" y="2182449"/>
            <a:ext cx="6858000" cy="3291565"/>
          </a:xfrm>
          <a:prstGeom prst="rect">
            <a:avLst/>
          </a:prstGeom>
        </p:spPr>
      </p:pic>
      <p:pic>
        <p:nvPicPr>
          <p:cNvPr id="6" name="Picture 5" descr="Screen Shot 2013-09-25 at 11.01.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5"/>
          <a:stretch/>
        </p:blipFill>
        <p:spPr>
          <a:xfrm>
            <a:off x="0" y="5474439"/>
            <a:ext cx="6858000" cy="31839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3357" y="1588603"/>
            <a:ext cx="5751286" cy="5160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999" y="1588602"/>
            <a:ext cx="3093357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Lorem</a:t>
            </a:r>
            <a:r>
              <a:rPr lang="en-US" sz="700" dirty="0" smtClean="0"/>
              <a:t> </a:t>
            </a:r>
            <a:r>
              <a:rPr lang="en-US" sz="700" dirty="0" err="1" smtClean="0"/>
              <a:t>ipsum</a:t>
            </a:r>
            <a:r>
              <a:rPr lang="en-US" sz="700" dirty="0" smtClean="0"/>
              <a:t> dolor sit </a:t>
            </a:r>
            <a:r>
              <a:rPr lang="en-US" sz="700" dirty="0" err="1" smtClean="0"/>
              <a:t>amet</a:t>
            </a:r>
            <a:r>
              <a:rPr lang="en-US" sz="700" dirty="0" smtClean="0"/>
              <a:t>, </a:t>
            </a:r>
            <a:r>
              <a:rPr lang="en-US" sz="700" dirty="0" err="1" smtClean="0"/>
              <a:t>consectetur</a:t>
            </a:r>
            <a:r>
              <a:rPr lang="en-US" sz="700" dirty="0" smtClean="0"/>
              <a:t> </a:t>
            </a:r>
            <a:r>
              <a:rPr lang="en-US" sz="700" dirty="0" err="1" smtClean="0"/>
              <a:t>adipiscing</a:t>
            </a:r>
            <a:r>
              <a:rPr lang="en-US" sz="700" dirty="0" smtClean="0"/>
              <a:t> </a:t>
            </a:r>
            <a:r>
              <a:rPr lang="en-US" sz="700" dirty="0" err="1" smtClean="0"/>
              <a:t>elit</a:t>
            </a:r>
            <a:r>
              <a:rPr lang="en-US" sz="700" dirty="0" smtClean="0"/>
              <a:t>. </a:t>
            </a:r>
            <a:r>
              <a:rPr lang="en-US" sz="700" dirty="0" err="1" smtClean="0"/>
              <a:t>Cras</a:t>
            </a:r>
            <a:r>
              <a:rPr lang="en-US" sz="700" dirty="0" smtClean="0"/>
              <a:t> at </a:t>
            </a:r>
            <a:r>
              <a:rPr lang="en-US" sz="700" dirty="0" err="1" smtClean="0"/>
              <a:t>porta</a:t>
            </a:r>
            <a:r>
              <a:rPr lang="en-US" sz="700" dirty="0" smtClean="0"/>
              <a:t> </a:t>
            </a:r>
            <a:r>
              <a:rPr lang="en-US" sz="700" dirty="0" err="1" smtClean="0"/>
              <a:t>orci</a:t>
            </a:r>
            <a:r>
              <a:rPr lang="en-US" sz="700" dirty="0" smtClean="0"/>
              <a:t>, et </a:t>
            </a:r>
            <a:r>
              <a:rPr lang="en-US" sz="700" dirty="0" err="1" smtClean="0"/>
              <a:t>porttitor</a:t>
            </a:r>
            <a:r>
              <a:rPr lang="en-US" sz="700" dirty="0" smtClean="0"/>
              <a:t> </a:t>
            </a:r>
            <a:r>
              <a:rPr lang="en-US" sz="700" dirty="0" err="1" smtClean="0"/>
              <a:t>justo</a:t>
            </a:r>
            <a:r>
              <a:rPr lang="en-US" sz="700" dirty="0" smtClean="0"/>
              <a:t>. </a:t>
            </a:r>
            <a:r>
              <a:rPr lang="en-US" sz="700" dirty="0" err="1" smtClean="0"/>
              <a:t>Proin</a:t>
            </a:r>
            <a:r>
              <a:rPr lang="en-US" sz="700" dirty="0" smtClean="0"/>
              <a:t> </a:t>
            </a:r>
            <a:r>
              <a:rPr lang="en-US" sz="700" dirty="0" err="1" smtClean="0"/>
              <a:t>molestie</a:t>
            </a:r>
            <a:r>
              <a:rPr lang="en-US" sz="700" dirty="0" smtClean="0"/>
              <a:t> </a:t>
            </a:r>
            <a:r>
              <a:rPr lang="en-US" sz="700" dirty="0" err="1" smtClean="0"/>
              <a:t>ornare</a:t>
            </a:r>
            <a:r>
              <a:rPr lang="en-US" sz="700" dirty="0" smtClean="0"/>
              <a:t> </a:t>
            </a:r>
            <a:r>
              <a:rPr lang="en-US" sz="700" dirty="0" err="1" smtClean="0"/>
              <a:t>elit</a:t>
            </a:r>
            <a:r>
              <a:rPr lang="en-US" sz="700" dirty="0" smtClean="0"/>
              <a:t>, sit </a:t>
            </a:r>
            <a:r>
              <a:rPr lang="en-US" sz="700" dirty="0" err="1" smtClean="0"/>
              <a:t>amet</a:t>
            </a:r>
            <a:r>
              <a:rPr lang="en-US" sz="700" dirty="0" smtClean="0"/>
              <a:t> </a:t>
            </a:r>
            <a:r>
              <a:rPr lang="en-US" sz="700" dirty="0" err="1" smtClean="0"/>
              <a:t>commodo</a:t>
            </a:r>
            <a:r>
              <a:rPr lang="en-US" sz="700" dirty="0" smtClean="0"/>
              <a:t> </a:t>
            </a:r>
            <a:r>
              <a:rPr lang="en-US" sz="700" dirty="0" err="1" smtClean="0"/>
              <a:t>est</a:t>
            </a:r>
            <a:r>
              <a:rPr lang="en-US" sz="700" dirty="0" smtClean="0"/>
              <a:t> semper sit </a:t>
            </a:r>
            <a:r>
              <a:rPr lang="en-US" sz="700" dirty="0" err="1" smtClean="0"/>
              <a:t>amet</a:t>
            </a:r>
            <a:r>
              <a:rPr lang="en-US" sz="700" dirty="0" smtClean="0"/>
              <a:t>. </a:t>
            </a:r>
            <a:r>
              <a:rPr lang="en-US" sz="700" dirty="0" err="1" smtClean="0"/>
              <a:t>Vestibulum</a:t>
            </a:r>
            <a:r>
              <a:rPr lang="en-US" sz="700" dirty="0" smtClean="0"/>
              <a:t> </a:t>
            </a:r>
            <a:r>
              <a:rPr lang="en-US" sz="700" dirty="0" err="1" smtClean="0"/>
              <a:t>eget</a:t>
            </a:r>
            <a:r>
              <a:rPr lang="en-US" sz="700" dirty="0" smtClean="0"/>
              <a:t> </a:t>
            </a:r>
            <a:r>
              <a:rPr lang="en-US" sz="700" dirty="0" err="1" smtClean="0"/>
              <a:t>accumsan</a:t>
            </a:r>
            <a:r>
              <a:rPr lang="en-US" sz="700" dirty="0" smtClean="0"/>
              <a:t> </a:t>
            </a:r>
            <a:r>
              <a:rPr lang="en-US" sz="700" dirty="0" err="1" smtClean="0"/>
              <a:t>eros</a:t>
            </a:r>
            <a:r>
              <a:rPr lang="en-US" sz="700" dirty="0" smtClean="0"/>
              <a:t>, a </a:t>
            </a:r>
            <a:r>
              <a:rPr lang="en-US" sz="700" dirty="0" err="1" smtClean="0"/>
              <a:t>convallis</a:t>
            </a:r>
            <a:r>
              <a:rPr lang="en-US" sz="700" dirty="0" smtClean="0"/>
              <a:t> </a:t>
            </a:r>
            <a:r>
              <a:rPr lang="en-US" sz="700" dirty="0" err="1" smtClean="0"/>
              <a:t>enim</a:t>
            </a:r>
            <a:r>
              <a:rPr lang="en-US" sz="700" dirty="0" smtClean="0"/>
              <a:t>. </a:t>
            </a:r>
            <a:r>
              <a:rPr lang="en-US" sz="700" dirty="0" err="1" smtClean="0"/>
              <a:t>Praesent</a:t>
            </a:r>
            <a:r>
              <a:rPr lang="en-US" sz="700" dirty="0" smtClean="0"/>
              <a:t> </a:t>
            </a:r>
            <a:r>
              <a:rPr lang="en-US" sz="700" dirty="0" err="1" smtClean="0"/>
              <a:t>eget</a:t>
            </a:r>
            <a:r>
              <a:rPr lang="en-US" sz="700" dirty="0" smtClean="0"/>
              <a:t> </a:t>
            </a:r>
            <a:r>
              <a:rPr lang="en-US" sz="700" dirty="0" err="1" smtClean="0"/>
              <a:t>fermentum</a:t>
            </a:r>
            <a:r>
              <a:rPr lang="en-US" sz="700" dirty="0" smtClean="0"/>
              <a:t> </a:t>
            </a:r>
            <a:r>
              <a:rPr lang="en-US" sz="700" dirty="0" err="1" smtClean="0"/>
              <a:t>arcu</a:t>
            </a:r>
            <a:r>
              <a:rPr lang="en-US" sz="700" dirty="0" smtClean="0"/>
              <a:t>, </a:t>
            </a:r>
            <a:r>
              <a:rPr lang="en-US" sz="700" dirty="0" err="1" smtClean="0"/>
              <a:t>sed</a:t>
            </a:r>
            <a:r>
              <a:rPr lang="en-US" sz="700" dirty="0" smtClean="0"/>
              <a:t> </a:t>
            </a:r>
            <a:r>
              <a:rPr lang="en-US" sz="700" dirty="0" err="1" smtClean="0"/>
              <a:t>ullamcorper</a:t>
            </a:r>
            <a:r>
              <a:rPr lang="en-US" sz="700" dirty="0" smtClean="0"/>
              <a:t> </a:t>
            </a:r>
            <a:r>
              <a:rPr lang="en-US" sz="700" dirty="0" err="1" smtClean="0"/>
              <a:t>nisl</a:t>
            </a:r>
            <a:r>
              <a:rPr lang="en-US" sz="700" dirty="0" smtClean="0"/>
              <a:t>. Class </a:t>
            </a:r>
            <a:r>
              <a:rPr lang="en-US" sz="700" dirty="0" err="1" smtClean="0"/>
              <a:t>aptent</a:t>
            </a:r>
            <a:r>
              <a:rPr lang="en-US" sz="700" dirty="0" smtClean="0"/>
              <a:t> </a:t>
            </a:r>
            <a:r>
              <a:rPr lang="en-US" sz="700" dirty="0" err="1" smtClean="0"/>
              <a:t>taciti</a:t>
            </a:r>
            <a:r>
              <a:rPr lang="en-US" sz="700" dirty="0" smtClean="0"/>
              <a:t> </a:t>
            </a:r>
            <a:r>
              <a:rPr lang="en-US" sz="700" dirty="0" err="1" smtClean="0"/>
              <a:t>sociosqu</a:t>
            </a:r>
            <a:r>
              <a:rPr lang="en-US" sz="700" dirty="0" smtClean="0"/>
              <a:t> ad </a:t>
            </a:r>
            <a:r>
              <a:rPr lang="en-US" sz="700" dirty="0" err="1" smtClean="0"/>
              <a:t>litora</a:t>
            </a:r>
            <a:r>
              <a:rPr lang="en-US" sz="700" dirty="0" smtClean="0"/>
              <a:t> </a:t>
            </a:r>
            <a:r>
              <a:rPr lang="en-US" sz="700" dirty="0" err="1" smtClean="0"/>
              <a:t>torquent</a:t>
            </a:r>
            <a:r>
              <a:rPr lang="en-US" sz="700" dirty="0" smtClean="0"/>
              <a:t> per </a:t>
            </a:r>
            <a:r>
              <a:rPr lang="en-US" sz="700" dirty="0" err="1" smtClean="0"/>
              <a:t>conubia</a:t>
            </a:r>
            <a:r>
              <a:rPr lang="en-US" sz="700" dirty="0" smtClean="0"/>
              <a:t> nostra, per </a:t>
            </a:r>
            <a:r>
              <a:rPr lang="en-US" sz="700" dirty="0" err="1" smtClean="0"/>
              <a:t>inceptos</a:t>
            </a:r>
            <a:r>
              <a:rPr lang="en-US" sz="700" dirty="0" smtClean="0"/>
              <a:t> </a:t>
            </a:r>
            <a:r>
              <a:rPr lang="en-US" sz="700" dirty="0" err="1" smtClean="0"/>
              <a:t>himenaeos</a:t>
            </a:r>
            <a:r>
              <a:rPr lang="en-US" sz="700" dirty="0" smtClean="0"/>
              <a:t>. </a:t>
            </a:r>
            <a:r>
              <a:rPr lang="en-US" sz="700" dirty="0" err="1" smtClean="0"/>
              <a:t>Sed</a:t>
            </a:r>
            <a:r>
              <a:rPr lang="en-US" sz="700" dirty="0" smtClean="0"/>
              <a:t> </a:t>
            </a:r>
            <a:r>
              <a:rPr lang="en-US" sz="700" dirty="0" err="1" smtClean="0"/>
              <a:t>vel</a:t>
            </a:r>
            <a:r>
              <a:rPr lang="en-US" sz="700" dirty="0" smtClean="0"/>
              <a:t> </a:t>
            </a:r>
            <a:r>
              <a:rPr lang="en-US" sz="700" dirty="0" err="1" smtClean="0"/>
              <a:t>urna</a:t>
            </a:r>
            <a:r>
              <a:rPr lang="en-US" sz="700" dirty="0" smtClean="0"/>
              <a:t> </a:t>
            </a:r>
            <a:r>
              <a:rPr lang="en-US" sz="700" dirty="0" err="1" smtClean="0"/>
              <a:t>augue</a:t>
            </a:r>
            <a:r>
              <a:rPr lang="en-US" sz="700" dirty="0" smtClean="0"/>
              <a:t>. Class </a:t>
            </a:r>
            <a:r>
              <a:rPr lang="en-US" sz="700" dirty="0" err="1" smtClean="0"/>
              <a:t>aptent</a:t>
            </a:r>
            <a:r>
              <a:rPr lang="en-US" sz="700" dirty="0" smtClean="0"/>
              <a:t> </a:t>
            </a:r>
            <a:r>
              <a:rPr lang="en-US" sz="700" dirty="0" err="1" smtClean="0"/>
              <a:t>taciti</a:t>
            </a:r>
            <a:r>
              <a:rPr lang="en-US" sz="700" dirty="0" smtClean="0"/>
              <a:t> </a:t>
            </a:r>
            <a:r>
              <a:rPr lang="en-US" sz="700" dirty="0" err="1" smtClean="0"/>
              <a:t>sociosqu</a:t>
            </a:r>
            <a:r>
              <a:rPr lang="en-US" sz="700" dirty="0" smtClean="0"/>
              <a:t> ad </a:t>
            </a:r>
            <a:r>
              <a:rPr lang="en-US" sz="700" dirty="0" err="1" smtClean="0"/>
              <a:t>litora</a:t>
            </a:r>
            <a:r>
              <a:rPr lang="en-US" sz="700" dirty="0" smtClean="0"/>
              <a:t> </a:t>
            </a:r>
            <a:r>
              <a:rPr lang="en-US" sz="700" dirty="0" err="1" smtClean="0"/>
              <a:t>torquent</a:t>
            </a:r>
            <a:r>
              <a:rPr lang="en-US" sz="700" dirty="0" smtClean="0"/>
              <a:t> per </a:t>
            </a:r>
            <a:r>
              <a:rPr lang="en-US" sz="700" dirty="0" err="1" smtClean="0"/>
              <a:t>conubia</a:t>
            </a:r>
            <a:r>
              <a:rPr lang="en-US" sz="700" dirty="0" smtClean="0"/>
              <a:t> nostra, per </a:t>
            </a:r>
            <a:r>
              <a:rPr lang="en-US" sz="700" dirty="0" err="1" smtClean="0"/>
              <a:t>inceptos</a:t>
            </a:r>
            <a:r>
              <a:rPr lang="en-US" sz="700" dirty="0" smtClean="0"/>
              <a:t> </a:t>
            </a:r>
            <a:r>
              <a:rPr lang="en-US" sz="700" dirty="0" err="1" smtClean="0"/>
              <a:t>himenaeos</a:t>
            </a:r>
            <a:r>
              <a:rPr lang="en-US" sz="700" dirty="0" smtClean="0"/>
              <a:t>. </a:t>
            </a:r>
            <a:r>
              <a:rPr lang="en-US" sz="700" dirty="0" err="1" smtClean="0"/>
              <a:t>Donec</a:t>
            </a:r>
            <a:r>
              <a:rPr lang="en-US" sz="700" dirty="0" smtClean="0"/>
              <a:t> vitae </a:t>
            </a:r>
            <a:r>
              <a:rPr lang="en-US" sz="700" dirty="0" err="1" smtClean="0"/>
              <a:t>massa</a:t>
            </a:r>
            <a:r>
              <a:rPr lang="en-US" sz="700" dirty="0" smtClean="0"/>
              <a:t> </a:t>
            </a:r>
            <a:r>
              <a:rPr lang="en-US" sz="700" dirty="0" err="1" smtClean="0"/>
              <a:t>ut</a:t>
            </a:r>
            <a:r>
              <a:rPr lang="en-US" sz="700" dirty="0" smtClean="0"/>
              <a:t> </a:t>
            </a:r>
            <a:r>
              <a:rPr lang="en-US" sz="700" dirty="0" err="1" smtClean="0"/>
              <a:t>erat</a:t>
            </a:r>
            <a:r>
              <a:rPr lang="en-US" sz="700" dirty="0" smtClean="0"/>
              <a:t> </a:t>
            </a:r>
            <a:r>
              <a:rPr lang="en-US" sz="700" dirty="0" err="1" smtClean="0"/>
              <a:t>placerat</a:t>
            </a:r>
            <a:r>
              <a:rPr lang="en-US" sz="700" dirty="0" smtClean="0"/>
              <a:t> </a:t>
            </a:r>
            <a:r>
              <a:rPr lang="en-US" sz="700" dirty="0" err="1" smtClean="0"/>
              <a:t>placerat</a:t>
            </a:r>
            <a:r>
              <a:rPr lang="en-US" sz="700" dirty="0" smtClean="0"/>
              <a:t> </a:t>
            </a:r>
            <a:r>
              <a:rPr lang="en-US" sz="700" dirty="0" err="1" smtClean="0"/>
              <a:t>ut</a:t>
            </a:r>
            <a:r>
              <a:rPr lang="en-US" sz="700" dirty="0" smtClean="0"/>
              <a:t> non </a:t>
            </a:r>
            <a:r>
              <a:rPr lang="en-US" sz="700" dirty="0" err="1" smtClean="0"/>
              <a:t>elit</a:t>
            </a:r>
            <a:r>
              <a:rPr lang="en-US" sz="700" dirty="0" smtClean="0"/>
              <a:t>. </a:t>
            </a:r>
            <a:r>
              <a:rPr lang="en-US" sz="700" dirty="0" err="1" smtClean="0"/>
              <a:t>Aenean</a:t>
            </a:r>
            <a:r>
              <a:rPr lang="en-US" sz="700" dirty="0" smtClean="0"/>
              <a:t> </a:t>
            </a:r>
            <a:r>
              <a:rPr lang="en-US" sz="700" dirty="0" err="1" smtClean="0"/>
              <a:t>vel</a:t>
            </a:r>
            <a:r>
              <a:rPr lang="en-US" sz="700" dirty="0" smtClean="0"/>
              <a:t> </a:t>
            </a:r>
            <a:r>
              <a:rPr lang="en-US" sz="700" dirty="0" err="1" smtClean="0"/>
              <a:t>porttitor</a:t>
            </a:r>
            <a:r>
              <a:rPr lang="en-US" sz="700" dirty="0" smtClean="0"/>
              <a:t> lacus. In </a:t>
            </a:r>
            <a:r>
              <a:rPr lang="en-US" sz="700" dirty="0" err="1" smtClean="0"/>
              <a:t>pellentesque</a:t>
            </a:r>
            <a:r>
              <a:rPr lang="en-US" sz="700" dirty="0" smtClean="0"/>
              <a:t> non </a:t>
            </a:r>
            <a:r>
              <a:rPr lang="en-US" sz="700" dirty="0" err="1" smtClean="0"/>
              <a:t>libero</a:t>
            </a:r>
            <a:r>
              <a:rPr lang="en-US" sz="700" dirty="0" smtClean="0"/>
              <a:t> </a:t>
            </a:r>
            <a:r>
              <a:rPr lang="en-US" sz="700" dirty="0" err="1" smtClean="0"/>
              <a:t>pulvinar</a:t>
            </a:r>
            <a:r>
              <a:rPr lang="en-US" sz="700" dirty="0" smtClean="0"/>
              <a:t> </a:t>
            </a:r>
            <a:r>
              <a:rPr lang="en-US" sz="700" dirty="0" err="1" smtClean="0"/>
              <a:t>rhoncus</a:t>
            </a:r>
            <a:r>
              <a:rPr lang="en-US" sz="700" dirty="0" smtClean="0"/>
              <a:t>. </a:t>
            </a:r>
            <a:r>
              <a:rPr lang="en-US" sz="700" dirty="0" err="1" smtClean="0"/>
              <a:t>Suspendisse</a:t>
            </a:r>
            <a:r>
              <a:rPr lang="en-US" sz="700" dirty="0" smtClean="0"/>
              <a:t> </a:t>
            </a:r>
            <a:r>
              <a:rPr lang="en-US" sz="700" dirty="0" err="1" smtClean="0"/>
              <a:t>pharetra</a:t>
            </a:r>
            <a:r>
              <a:rPr lang="en-US" sz="700" dirty="0" smtClean="0"/>
              <a:t> </a:t>
            </a:r>
            <a:r>
              <a:rPr lang="en-US" sz="700" dirty="0" err="1" smtClean="0"/>
              <a:t>auctor</a:t>
            </a:r>
            <a:r>
              <a:rPr lang="en-US" sz="700" dirty="0" smtClean="0"/>
              <a:t> </a:t>
            </a:r>
            <a:r>
              <a:rPr lang="en-US" sz="700" dirty="0" err="1" smtClean="0"/>
              <a:t>enim</a:t>
            </a:r>
            <a:r>
              <a:rPr lang="en-US" sz="700" dirty="0" smtClean="0"/>
              <a:t> id </a:t>
            </a:r>
            <a:r>
              <a:rPr lang="en-US" sz="700" dirty="0" err="1" smtClean="0"/>
              <a:t>vestibulum</a:t>
            </a:r>
            <a:r>
              <a:rPr lang="en-US" sz="700" dirty="0" smtClean="0"/>
              <a:t>.</a:t>
            </a:r>
            <a:endParaRPr lang="en-US" sz="700" dirty="0"/>
          </a:p>
        </p:txBody>
      </p:sp>
      <p:pic>
        <p:nvPicPr>
          <p:cNvPr id="7" name="Picture 6" descr="Screen Shot 2013-09-25 at 11.02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1" y="2735780"/>
            <a:ext cx="5334000" cy="18894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2929" y="578143"/>
            <a:ext cx="28575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data is on fire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6901" y="2690521"/>
            <a:ext cx="127033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Attendance time (min.)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8923" y="2682150"/>
            <a:ext cx="15170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Time of day (weekdays only)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331522" y="3520683"/>
            <a:ext cx="1278907" cy="15278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500" dirty="0" smtClean="0"/>
              <a:t>0     2     4     6     8     10     12     14     16     18     20</a:t>
            </a:r>
            <a:endParaRPr lang="en-US" sz="5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5440" y="3520683"/>
            <a:ext cx="2369123" cy="15278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500" dirty="0" smtClean="0"/>
              <a:t>0    1    2    3    4    5    6    7    8    9    10    11    12    13    14    15    16    17    18    19    20    21</a:t>
            </a:r>
            <a:endParaRPr lang="en-US" sz="500" dirty="0"/>
          </a:p>
        </p:txBody>
      </p:sp>
      <p:sp>
        <p:nvSpPr>
          <p:cNvPr id="17" name="Rectangle 16"/>
          <p:cNvSpPr/>
          <p:nvPr/>
        </p:nvSpPr>
        <p:spPr>
          <a:xfrm>
            <a:off x="2368981" y="2912982"/>
            <a:ext cx="1150732" cy="563722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0000"/>
              </a:gs>
              <a:gs pos="30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fo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60" y="2885782"/>
            <a:ext cx="1232157" cy="594075"/>
          </a:xfrm>
          <a:prstGeom prst="rect">
            <a:avLst/>
          </a:prstGeom>
        </p:spPr>
      </p:pic>
      <p:pic>
        <p:nvPicPr>
          <p:cNvPr id="19" name="Picture 18" descr="foo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761" b="-1"/>
          <a:stretch/>
        </p:blipFill>
        <p:spPr>
          <a:xfrm>
            <a:off x="3629353" y="2846512"/>
            <a:ext cx="2124518" cy="6345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 descr="foo1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61"/>
          <a:stretch/>
        </p:blipFill>
        <p:spPr>
          <a:xfrm>
            <a:off x="3953888" y="2902204"/>
            <a:ext cx="1952943" cy="57890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326539" y="2940522"/>
            <a:ext cx="764509" cy="211677"/>
            <a:chOff x="5342961" y="2973366"/>
            <a:chExt cx="764509" cy="211677"/>
          </a:xfrm>
        </p:grpSpPr>
        <p:sp>
          <p:nvSpPr>
            <p:cNvPr id="20" name="Rectangle 19"/>
            <p:cNvSpPr/>
            <p:nvPr/>
          </p:nvSpPr>
          <p:spPr>
            <a:xfrm>
              <a:off x="5342961" y="3081896"/>
              <a:ext cx="93064" cy="82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42961" y="2973366"/>
              <a:ext cx="93064" cy="821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7941" y="2978840"/>
              <a:ext cx="639453" cy="108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500" dirty="0" smtClean="0"/>
                <a:t>Current simulation</a:t>
              </a:r>
              <a:endParaRPr lang="en-US" sz="5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68017" y="3076500"/>
              <a:ext cx="639453" cy="108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500" dirty="0" smtClean="0"/>
                <a:t>2012</a:t>
              </a:r>
              <a:endParaRPr lang="en-US" sz="500" dirty="0"/>
            </a:p>
          </p:txBody>
        </p:sp>
      </p:grpSp>
      <p:pic>
        <p:nvPicPr>
          <p:cNvPr id="25" name="Picture 24" descr="foo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10" y="2945995"/>
            <a:ext cx="1100729" cy="5307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52557" y="2694786"/>
            <a:ext cx="25853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Distance of incident from primary station (mi.)</a:t>
            </a:r>
            <a:endParaRPr lang="en-US" sz="8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53162"/>
              </p:ext>
            </p:extLst>
          </p:nvPr>
        </p:nvGraphicFramePr>
        <p:xfrm>
          <a:off x="847603" y="4841543"/>
          <a:ext cx="49867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05"/>
                <a:gridCol w="569502"/>
                <a:gridCol w="564230"/>
                <a:gridCol w="885891"/>
                <a:gridCol w="669627"/>
                <a:gridCol w="780493"/>
                <a:gridCol w="98875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Close this station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/>
                        <a:t>Station</a:t>
                      </a:r>
                      <a:r>
                        <a:rPr lang="en-US" sz="600" baseline="0" dirty="0" smtClean="0"/>
                        <a:t> ground</a:t>
                      </a:r>
                      <a:endParaRPr lang="en-US" sz="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No. of incidents in 2012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Station</a:t>
                      </a:r>
                      <a:r>
                        <a:rPr lang="en-US" sz="600" baseline="0" dirty="0" smtClean="0"/>
                        <a:t> ground c</a:t>
                      </a:r>
                      <a:r>
                        <a:rPr lang="en-US" sz="600" dirty="0" smtClean="0"/>
                        <a:t>ompliance</a:t>
                      </a:r>
                    </a:p>
                    <a:p>
                      <a:r>
                        <a:rPr lang="en-US" sz="600" dirty="0" smtClean="0"/>
                        <a:t>(% attendance within 6 minutes)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Most likely station to fill,</a:t>
                      </a:r>
                      <a:r>
                        <a:rPr lang="en-US" sz="600" baseline="0" dirty="0" smtClean="0"/>
                        <a:t> if closed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Distance from</a:t>
                      </a:r>
                      <a:r>
                        <a:rPr lang="en-US" sz="600" baseline="0" dirty="0" smtClean="0"/>
                        <a:t> closed station (mi.)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Expected station</a:t>
                      </a:r>
                      <a:r>
                        <a:rPr lang="en-US" sz="600" baseline="0" dirty="0" smtClean="0"/>
                        <a:t> ground compliance, if closed (%, best case scenario)</a:t>
                      </a:r>
                      <a:endParaRPr lang="en-US" sz="600" dirty="0"/>
                    </a:p>
                  </a:txBody>
                  <a:tcPr anchor="ctr"/>
                </a:tc>
              </a:tr>
              <a:tr h="12556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Acton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858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76.89%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Chiswick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3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&lt; 38.80%</a:t>
                      </a:r>
                      <a:endParaRPr lang="en-US" sz="600" dirty="0"/>
                    </a:p>
                  </a:txBody>
                  <a:tcPr anchor="ctr"/>
                </a:tc>
              </a:tr>
              <a:tr h="12556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</a:t>
                      </a:r>
                      <a:endParaRPr lang="en-US" sz="9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Addington</a:t>
                      </a:r>
                      <a:endParaRPr lang="en-US" sz="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522</a:t>
                      </a:r>
                      <a:endParaRPr lang="en-US" sz="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72.16%</a:t>
                      </a:r>
                      <a:endParaRPr lang="en-US" sz="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Woodside</a:t>
                      </a:r>
                      <a:endParaRPr lang="en-US" sz="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5</a:t>
                      </a:r>
                      <a:endParaRPr lang="en-US" sz="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&lt; 8.11%</a:t>
                      </a:r>
                      <a:endParaRPr lang="en-US" sz="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2556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Barking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889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73.55%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East Ham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4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&lt; 47.37%</a:t>
                      </a:r>
                      <a:endParaRPr lang="en-US" sz="600" dirty="0"/>
                    </a:p>
                  </a:txBody>
                  <a:tcPr anchor="ctr"/>
                </a:tc>
              </a:tr>
              <a:tr h="12556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Barnet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653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73.42%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Southgate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10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&lt; 13.08%</a:t>
                      </a:r>
                      <a:endParaRPr lang="en-US" sz="600" dirty="0"/>
                    </a:p>
                  </a:txBody>
                  <a:tcPr anchor="ctr"/>
                </a:tc>
              </a:tr>
              <a:tr h="12556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Battersea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772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92.05%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Wandsworth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7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&lt; 70.63</a:t>
                      </a:r>
                      <a:endParaRPr lang="en-US" sz="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7" name="Picture 26" descr="Screen Shot 2013-09-25 at 11.01.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5"/>
          <a:stretch/>
        </p:blipFill>
        <p:spPr>
          <a:xfrm>
            <a:off x="-861" y="6749023"/>
            <a:ext cx="6858000" cy="318398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56525" y="6924940"/>
            <a:ext cx="3093357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Lorem</a:t>
            </a:r>
            <a:r>
              <a:rPr lang="en-US" sz="700" dirty="0" smtClean="0"/>
              <a:t> </a:t>
            </a:r>
            <a:r>
              <a:rPr lang="en-US" sz="700" dirty="0" err="1" smtClean="0"/>
              <a:t>ipsum</a:t>
            </a:r>
            <a:r>
              <a:rPr lang="en-US" sz="700" dirty="0" smtClean="0"/>
              <a:t> dolor sit </a:t>
            </a:r>
            <a:r>
              <a:rPr lang="en-US" sz="700" dirty="0" err="1" smtClean="0"/>
              <a:t>amet</a:t>
            </a:r>
            <a:r>
              <a:rPr lang="en-US" sz="700" dirty="0" smtClean="0"/>
              <a:t>, </a:t>
            </a:r>
            <a:r>
              <a:rPr lang="en-US" sz="700" dirty="0" err="1" smtClean="0"/>
              <a:t>consectetur</a:t>
            </a:r>
            <a:r>
              <a:rPr lang="en-US" sz="700" dirty="0" smtClean="0"/>
              <a:t> </a:t>
            </a:r>
            <a:r>
              <a:rPr lang="en-US" sz="700" dirty="0" err="1" smtClean="0"/>
              <a:t>adipiscing</a:t>
            </a:r>
            <a:r>
              <a:rPr lang="en-US" sz="700" dirty="0" smtClean="0"/>
              <a:t> </a:t>
            </a:r>
            <a:r>
              <a:rPr lang="en-US" sz="700" dirty="0" err="1" smtClean="0"/>
              <a:t>elit</a:t>
            </a:r>
            <a:r>
              <a:rPr lang="en-US" sz="700" dirty="0" smtClean="0"/>
              <a:t>. </a:t>
            </a:r>
            <a:r>
              <a:rPr lang="en-US" sz="700" dirty="0" err="1" smtClean="0"/>
              <a:t>Cras</a:t>
            </a:r>
            <a:r>
              <a:rPr lang="en-US" sz="700" dirty="0" smtClean="0"/>
              <a:t> at </a:t>
            </a:r>
            <a:r>
              <a:rPr lang="en-US" sz="700" dirty="0" err="1" smtClean="0"/>
              <a:t>porta</a:t>
            </a:r>
            <a:r>
              <a:rPr lang="en-US" sz="700" dirty="0" smtClean="0"/>
              <a:t> </a:t>
            </a:r>
            <a:r>
              <a:rPr lang="en-US" sz="700" dirty="0" err="1" smtClean="0"/>
              <a:t>orci</a:t>
            </a:r>
            <a:r>
              <a:rPr lang="en-US" sz="700" dirty="0" smtClean="0"/>
              <a:t>, et </a:t>
            </a:r>
            <a:r>
              <a:rPr lang="en-US" sz="700" dirty="0" err="1" smtClean="0"/>
              <a:t>porttitor</a:t>
            </a:r>
            <a:r>
              <a:rPr lang="en-US" sz="700" dirty="0" smtClean="0"/>
              <a:t> </a:t>
            </a:r>
            <a:r>
              <a:rPr lang="en-US" sz="700" dirty="0" err="1" smtClean="0"/>
              <a:t>justo</a:t>
            </a:r>
            <a:r>
              <a:rPr lang="en-US" sz="700" dirty="0" smtClean="0"/>
              <a:t>. </a:t>
            </a:r>
            <a:r>
              <a:rPr lang="en-US" sz="700" dirty="0" err="1" smtClean="0"/>
              <a:t>Proin</a:t>
            </a:r>
            <a:r>
              <a:rPr lang="en-US" sz="700" dirty="0" smtClean="0"/>
              <a:t> </a:t>
            </a:r>
            <a:r>
              <a:rPr lang="en-US" sz="700" dirty="0" err="1" smtClean="0"/>
              <a:t>molestie</a:t>
            </a:r>
            <a:r>
              <a:rPr lang="en-US" sz="700" dirty="0" smtClean="0"/>
              <a:t> </a:t>
            </a:r>
            <a:r>
              <a:rPr lang="en-US" sz="700" dirty="0" err="1" smtClean="0"/>
              <a:t>ornare</a:t>
            </a:r>
            <a:r>
              <a:rPr lang="en-US" sz="700" dirty="0" smtClean="0"/>
              <a:t> </a:t>
            </a:r>
            <a:r>
              <a:rPr lang="en-US" sz="700" dirty="0" err="1" smtClean="0"/>
              <a:t>elit</a:t>
            </a:r>
            <a:r>
              <a:rPr lang="en-US" sz="700" dirty="0" smtClean="0"/>
              <a:t>, sit </a:t>
            </a:r>
            <a:r>
              <a:rPr lang="en-US" sz="700" dirty="0" err="1" smtClean="0"/>
              <a:t>amet</a:t>
            </a:r>
            <a:r>
              <a:rPr lang="en-US" sz="700" dirty="0" smtClean="0"/>
              <a:t> </a:t>
            </a:r>
            <a:r>
              <a:rPr lang="en-US" sz="700" dirty="0" err="1" smtClean="0"/>
              <a:t>commodo</a:t>
            </a:r>
            <a:r>
              <a:rPr lang="en-US" sz="700" dirty="0" smtClean="0"/>
              <a:t> </a:t>
            </a:r>
            <a:r>
              <a:rPr lang="en-US" sz="700" dirty="0" err="1" smtClean="0"/>
              <a:t>est</a:t>
            </a:r>
            <a:r>
              <a:rPr lang="en-US" sz="700" dirty="0" smtClean="0"/>
              <a:t> semper sit </a:t>
            </a:r>
            <a:r>
              <a:rPr lang="en-US" sz="700" dirty="0" err="1" smtClean="0"/>
              <a:t>amet</a:t>
            </a:r>
            <a:r>
              <a:rPr lang="en-US" sz="700" dirty="0" smtClean="0"/>
              <a:t>. </a:t>
            </a:r>
            <a:r>
              <a:rPr lang="en-US" sz="700" dirty="0" err="1" smtClean="0"/>
              <a:t>Vestibulum</a:t>
            </a:r>
            <a:r>
              <a:rPr lang="en-US" sz="700" dirty="0" smtClean="0"/>
              <a:t> </a:t>
            </a:r>
            <a:r>
              <a:rPr lang="en-US" sz="700" dirty="0" err="1" smtClean="0"/>
              <a:t>eget</a:t>
            </a:r>
            <a:r>
              <a:rPr lang="en-US" sz="700" dirty="0" smtClean="0"/>
              <a:t> </a:t>
            </a:r>
            <a:r>
              <a:rPr lang="en-US" sz="700" dirty="0" err="1" smtClean="0"/>
              <a:t>accumsan</a:t>
            </a:r>
            <a:r>
              <a:rPr lang="en-US" sz="700" dirty="0" smtClean="0"/>
              <a:t> </a:t>
            </a:r>
            <a:r>
              <a:rPr lang="en-US" sz="700" dirty="0" err="1" smtClean="0"/>
              <a:t>eros</a:t>
            </a:r>
            <a:r>
              <a:rPr lang="en-US" sz="700" dirty="0" smtClean="0"/>
              <a:t>, a </a:t>
            </a:r>
            <a:r>
              <a:rPr lang="en-US" sz="700" dirty="0" err="1" smtClean="0"/>
              <a:t>convallis</a:t>
            </a:r>
            <a:r>
              <a:rPr lang="en-US" sz="700" dirty="0" smtClean="0"/>
              <a:t> </a:t>
            </a:r>
            <a:r>
              <a:rPr lang="en-US" sz="700" dirty="0" err="1" smtClean="0"/>
              <a:t>enim</a:t>
            </a:r>
            <a:r>
              <a:rPr lang="en-US" sz="700" dirty="0" smtClean="0"/>
              <a:t>. </a:t>
            </a:r>
            <a:r>
              <a:rPr lang="en-US" sz="700" dirty="0" err="1" smtClean="0"/>
              <a:t>Praesent</a:t>
            </a:r>
            <a:r>
              <a:rPr lang="en-US" sz="700" dirty="0" smtClean="0"/>
              <a:t> </a:t>
            </a:r>
            <a:r>
              <a:rPr lang="en-US" sz="700" dirty="0" err="1" smtClean="0"/>
              <a:t>eget</a:t>
            </a:r>
            <a:r>
              <a:rPr lang="en-US" sz="700" dirty="0" smtClean="0"/>
              <a:t> </a:t>
            </a:r>
            <a:r>
              <a:rPr lang="en-US" sz="700" dirty="0" err="1" smtClean="0"/>
              <a:t>fermentum</a:t>
            </a:r>
            <a:r>
              <a:rPr lang="en-US" sz="700" dirty="0" smtClean="0"/>
              <a:t> </a:t>
            </a:r>
            <a:r>
              <a:rPr lang="en-US" sz="700" dirty="0" err="1" smtClean="0"/>
              <a:t>arcu</a:t>
            </a:r>
            <a:r>
              <a:rPr lang="en-US" sz="700" dirty="0" smtClean="0"/>
              <a:t>, </a:t>
            </a:r>
            <a:r>
              <a:rPr lang="en-US" sz="700" dirty="0" err="1" smtClean="0"/>
              <a:t>sed</a:t>
            </a:r>
            <a:r>
              <a:rPr lang="en-US" sz="700" dirty="0" smtClean="0"/>
              <a:t> </a:t>
            </a:r>
            <a:r>
              <a:rPr lang="en-US" sz="700" dirty="0" err="1" smtClean="0"/>
              <a:t>ullamcorper</a:t>
            </a:r>
            <a:r>
              <a:rPr lang="en-US" sz="700" dirty="0" smtClean="0"/>
              <a:t> </a:t>
            </a:r>
            <a:r>
              <a:rPr lang="en-US" sz="700" dirty="0" err="1" smtClean="0"/>
              <a:t>nisl</a:t>
            </a:r>
            <a:r>
              <a:rPr lang="en-US" sz="700" dirty="0" smtClean="0"/>
              <a:t>. Class </a:t>
            </a:r>
            <a:r>
              <a:rPr lang="en-US" sz="700" dirty="0" err="1" smtClean="0"/>
              <a:t>aptent</a:t>
            </a:r>
            <a:r>
              <a:rPr lang="en-US" sz="700" dirty="0" smtClean="0"/>
              <a:t> </a:t>
            </a:r>
            <a:r>
              <a:rPr lang="en-US" sz="700" dirty="0" err="1" smtClean="0"/>
              <a:t>taciti</a:t>
            </a:r>
            <a:r>
              <a:rPr lang="en-US" sz="700" dirty="0" smtClean="0"/>
              <a:t> </a:t>
            </a:r>
            <a:r>
              <a:rPr lang="en-US" sz="700" dirty="0" err="1" smtClean="0"/>
              <a:t>sociosqu</a:t>
            </a:r>
            <a:r>
              <a:rPr lang="en-US" sz="700" dirty="0" smtClean="0"/>
              <a:t> ad </a:t>
            </a:r>
            <a:r>
              <a:rPr lang="en-US" sz="700" dirty="0" err="1" smtClean="0"/>
              <a:t>litora</a:t>
            </a:r>
            <a:r>
              <a:rPr lang="en-US" sz="700" dirty="0" smtClean="0"/>
              <a:t> </a:t>
            </a:r>
            <a:r>
              <a:rPr lang="en-US" sz="700" dirty="0" err="1" smtClean="0"/>
              <a:t>torquent</a:t>
            </a:r>
            <a:r>
              <a:rPr lang="en-US" sz="700" dirty="0" smtClean="0"/>
              <a:t> per </a:t>
            </a:r>
            <a:r>
              <a:rPr lang="en-US" sz="700" dirty="0" err="1" smtClean="0"/>
              <a:t>conubia</a:t>
            </a:r>
            <a:r>
              <a:rPr lang="en-US" sz="700" dirty="0" smtClean="0"/>
              <a:t> nostra, per </a:t>
            </a:r>
            <a:r>
              <a:rPr lang="en-US" sz="700" dirty="0" err="1" smtClean="0"/>
              <a:t>inceptos</a:t>
            </a:r>
            <a:r>
              <a:rPr lang="en-US" sz="700" dirty="0" smtClean="0"/>
              <a:t> </a:t>
            </a:r>
            <a:r>
              <a:rPr lang="en-US" sz="700" dirty="0" err="1" smtClean="0"/>
              <a:t>himenaeos</a:t>
            </a:r>
            <a:r>
              <a:rPr lang="en-US" sz="700" dirty="0" smtClean="0"/>
              <a:t>. </a:t>
            </a:r>
            <a:r>
              <a:rPr lang="en-US" sz="700" dirty="0" err="1" smtClean="0"/>
              <a:t>Sed</a:t>
            </a:r>
            <a:r>
              <a:rPr lang="en-US" sz="700" dirty="0" smtClean="0"/>
              <a:t> </a:t>
            </a:r>
            <a:r>
              <a:rPr lang="en-US" sz="700" dirty="0" err="1" smtClean="0"/>
              <a:t>vel</a:t>
            </a:r>
            <a:r>
              <a:rPr lang="en-US" sz="700" dirty="0" smtClean="0"/>
              <a:t> </a:t>
            </a:r>
            <a:r>
              <a:rPr lang="en-US" sz="700" dirty="0" err="1" smtClean="0"/>
              <a:t>urna</a:t>
            </a:r>
            <a:r>
              <a:rPr lang="en-US" sz="700" dirty="0" smtClean="0"/>
              <a:t> </a:t>
            </a:r>
            <a:r>
              <a:rPr lang="en-US" sz="700" dirty="0" err="1" smtClean="0"/>
              <a:t>augue</a:t>
            </a:r>
            <a:r>
              <a:rPr lang="en-US" sz="700" dirty="0" smtClean="0"/>
              <a:t>. Class </a:t>
            </a:r>
            <a:r>
              <a:rPr lang="en-US" sz="700" dirty="0" err="1" smtClean="0"/>
              <a:t>aptent</a:t>
            </a:r>
            <a:r>
              <a:rPr lang="en-US" sz="700" dirty="0" smtClean="0"/>
              <a:t> </a:t>
            </a:r>
            <a:r>
              <a:rPr lang="en-US" sz="700" dirty="0" err="1" smtClean="0"/>
              <a:t>taciti</a:t>
            </a:r>
            <a:r>
              <a:rPr lang="en-US" sz="700" dirty="0" smtClean="0"/>
              <a:t> </a:t>
            </a:r>
            <a:r>
              <a:rPr lang="en-US" sz="700" dirty="0" err="1" smtClean="0"/>
              <a:t>sociosqu</a:t>
            </a:r>
            <a:r>
              <a:rPr lang="en-US" sz="700" dirty="0" smtClean="0"/>
              <a:t> ad </a:t>
            </a:r>
            <a:r>
              <a:rPr lang="en-US" sz="700" dirty="0" err="1" smtClean="0"/>
              <a:t>litora</a:t>
            </a:r>
            <a:r>
              <a:rPr lang="en-US" sz="700" dirty="0" smtClean="0"/>
              <a:t> </a:t>
            </a:r>
            <a:r>
              <a:rPr lang="en-US" sz="700" dirty="0" err="1" smtClean="0"/>
              <a:t>torquent</a:t>
            </a:r>
            <a:r>
              <a:rPr lang="en-US" sz="700" dirty="0" smtClean="0"/>
              <a:t> per </a:t>
            </a:r>
            <a:r>
              <a:rPr lang="en-US" sz="700" dirty="0" err="1" smtClean="0"/>
              <a:t>conubia</a:t>
            </a:r>
            <a:r>
              <a:rPr lang="en-US" sz="700" dirty="0" smtClean="0"/>
              <a:t> nostra, per </a:t>
            </a:r>
            <a:r>
              <a:rPr lang="en-US" sz="700" dirty="0" err="1" smtClean="0"/>
              <a:t>inceptos</a:t>
            </a:r>
            <a:r>
              <a:rPr lang="en-US" sz="700" dirty="0" smtClean="0"/>
              <a:t> </a:t>
            </a:r>
            <a:r>
              <a:rPr lang="en-US" sz="700" dirty="0" err="1" smtClean="0"/>
              <a:t>himenaeos</a:t>
            </a:r>
            <a:r>
              <a:rPr lang="en-US" sz="700" dirty="0" smtClean="0"/>
              <a:t>. </a:t>
            </a:r>
            <a:r>
              <a:rPr lang="en-US" sz="700" dirty="0" err="1" smtClean="0"/>
              <a:t>Donec</a:t>
            </a:r>
            <a:r>
              <a:rPr lang="en-US" sz="700" dirty="0" smtClean="0"/>
              <a:t> vitae </a:t>
            </a:r>
            <a:r>
              <a:rPr lang="en-US" sz="700" dirty="0" err="1" smtClean="0"/>
              <a:t>massa</a:t>
            </a:r>
            <a:r>
              <a:rPr lang="en-US" sz="700" dirty="0" smtClean="0"/>
              <a:t> </a:t>
            </a:r>
            <a:r>
              <a:rPr lang="en-US" sz="700" dirty="0" err="1" smtClean="0"/>
              <a:t>ut</a:t>
            </a:r>
            <a:r>
              <a:rPr lang="en-US" sz="700" dirty="0" smtClean="0"/>
              <a:t> </a:t>
            </a:r>
            <a:r>
              <a:rPr lang="en-US" sz="700" dirty="0" err="1" smtClean="0"/>
              <a:t>erat</a:t>
            </a:r>
            <a:r>
              <a:rPr lang="en-US" sz="700" dirty="0" smtClean="0"/>
              <a:t> </a:t>
            </a:r>
            <a:r>
              <a:rPr lang="en-US" sz="700" dirty="0" err="1" smtClean="0"/>
              <a:t>placerat</a:t>
            </a:r>
            <a:r>
              <a:rPr lang="en-US" sz="700" dirty="0" smtClean="0"/>
              <a:t> </a:t>
            </a:r>
            <a:r>
              <a:rPr lang="en-US" sz="700" dirty="0" err="1" smtClean="0"/>
              <a:t>placerat</a:t>
            </a:r>
            <a:r>
              <a:rPr lang="en-US" sz="700" dirty="0" smtClean="0"/>
              <a:t> </a:t>
            </a:r>
            <a:r>
              <a:rPr lang="en-US" sz="700" dirty="0" err="1" smtClean="0"/>
              <a:t>ut</a:t>
            </a:r>
            <a:r>
              <a:rPr lang="en-US" sz="700" dirty="0" smtClean="0"/>
              <a:t> non </a:t>
            </a:r>
            <a:r>
              <a:rPr lang="en-US" sz="700" dirty="0" err="1" smtClean="0"/>
              <a:t>elit</a:t>
            </a:r>
            <a:r>
              <a:rPr lang="en-US" sz="700" dirty="0" smtClean="0"/>
              <a:t>. </a:t>
            </a:r>
            <a:r>
              <a:rPr lang="en-US" sz="700" dirty="0" err="1" smtClean="0"/>
              <a:t>Aenean</a:t>
            </a:r>
            <a:r>
              <a:rPr lang="en-US" sz="700" dirty="0" smtClean="0"/>
              <a:t> </a:t>
            </a:r>
            <a:r>
              <a:rPr lang="en-US" sz="700" dirty="0" err="1" smtClean="0"/>
              <a:t>vel</a:t>
            </a:r>
            <a:r>
              <a:rPr lang="en-US" sz="700" dirty="0" smtClean="0"/>
              <a:t> </a:t>
            </a:r>
            <a:r>
              <a:rPr lang="en-US" sz="700" dirty="0" err="1" smtClean="0"/>
              <a:t>porttitor</a:t>
            </a:r>
            <a:r>
              <a:rPr lang="en-US" sz="700" dirty="0" smtClean="0"/>
              <a:t> lacus. In </a:t>
            </a:r>
            <a:r>
              <a:rPr lang="en-US" sz="700" dirty="0" err="1" smtClean="0"/>
              <a:t>pellentesque</a:t>
            </a:r>
            <a:r>
              <a:rPr lang="en-US" sz="700" dirty="0" smtClean="0"/>
              <a:t> non </a:t>
            </a:r>
            <a:r>
              <a:rPr lang="en-US" sz="700" dirty="0" err="1" smtClean="0"/>
              <a:t>libero</a:t>
            </a:r>
            <a:r>
              <a:rPr lang="en-US" sz="700" dirty="0" smtClean="0"/>
              <a:t> </a:t>
            </a:r>
            <a:r>
              <a:rPr lang="en-US" sz="700" dirty="0" err="1" smtClean="0"/>
              <a:t>pulvinar</a:t>
            </a:r>
            <a:r>
              <a:rPr lang="en-US" sz="700" dirty="0" smtClean="0"/>
              <a:t> </a:t>
            </a:r>
            <a:r>
              <a:rPr lang="en-US" sz="700" dirty="0" err="1" smtClean="0"/>
              <a:t>rhoncus</a:t>
            </a:r>
            <a:r>
              <a:rPr lang="en-US" sz="700" dirty="0" smtClean="0"/>
              <a:t>. </a:t>
            </a:r>
            <a:r>
              <a:rPr lang="en-US" sz="700" dirty="0" err="1" smtClean="0"/>
              <a:t>Suspendisse</a:t>
            </a:r>
            <a:r>
              <a:rPr lang="en-US" sz="700" dirty="0" smtClean="0"/>
              <a:t> </a:t>
            </a:r>
            <a:r>
              <a:rPr lang="en-US" sz="700" dirty="0" err="1" smtClean="0"/>
              <a:t>pharetra</a:t>
            </a:r>
            <a:r>
              <a:rPr lang="en-US" sz="700" dirty="0" smtClean="0"/>
              <a:t> </a:t>
            </a:r>
            <a:r>
              <a:rPr lang="en-US" sz="700" dirty="0" err="1" smtClean="0"/>
              <a:t>auctor</a:t>
            </a:r>
            <a:r>
              <a:rPr lang="en-US" sz="700" dirty="0" smtClean="0"/>
              <a:t> </a:t>
            </a:r>
            <a:r>
              <a:rPr lang="en-US" sz="700" dirty="0" err="1" smtClean="0"/>
              <a:t>enim</a:t>
            </a:r>
            <a:r>
              <a:rPr lang="en-US" sz="700" dirty="0" smtClean="0"/>
              <a:t> id </a:t>
            </a:r>
            <a:r>
              <a:rPr lang="en-US" sz="700" dirty="0" err="1" smtClean="0"/>
              <a:t>vestibulum</a:t>
            </a:r>
            <a:r>
              <a:rPr lang="en-US" sz="700" dirty="0" smtClean="0"/>
              <a:t>.</a:t>
            </a:r>
            <a:endParaRPr lang="en-US" sz="7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0"/>
          <a:srcRect l="2308" t="9083" r="90370" b="17206"/>
          <a:stretch/>
        </p:blipFill>
        <p:spPr>
          <a:xfrm>
            <a:off x="5834303" y="4841543"/>
            <a:ext cx="21107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394</Words>
  <Application>Microsoft Macintosh PowerPoint</Application>
  <PresentationFormat>A4 Paper (210x297 mm)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Digital Contraptions Imaginarium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Gianfranco Cecconi</dc:creator>
  <cp:lastModifiedBy>Gianfranco Cecconi</cp:lastModifiedBy>
  <cp:revision>21</cp:revision>
  <dcterms:created xsi:type="dcterms:W3CDTF">2013-09-25T10:00:35Z</dcterms:created>
  <dcterms:modified xsi:type="dcterms:W3CDTF">2013-09-25T11:03:30Z</dcterms:modified>
</cp:coreProperties>
</file>