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6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6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645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8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98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44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4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15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33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47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53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10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3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8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9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33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5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860946-638C-4482-8EA8-74BC7FEBDF98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201FE-C6A1-448C-ACCF-4E8F8478C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20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2E81-EED1-405C-A5A7-A208C541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058" y="476250"/>
            <a:ext cx="8396548" cy="51371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Важные этапы в истории развития информатики и их социальные последствия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0BDA34-EF83-41A9-905D-D4D191C09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4822" y="6038850"/>
            <a:ext cx="7596378" cy="819150"/>
          </a:xfrm>
        </p:spPr>
        <p:txBody>
          <a:bodyPr/>
          <a:lstStyle/>
          <a:p>
            <a:r>
              <a:rPr lang="ru-RU" dirty="0" smtClean="0"/>
              <a:t>Выполнила: студентка </a:t>
            </a:r>
            <a:r>
              <a:rPr lang="ru-RU" dirty="0"/>
              <a:t>3 курса </a:t>
            </a:r>
            <a:r>
              <a:rPr lang="ru-RU" dirty="0" smtClean="0"/>
              <a:t>ИВТ Ведерникова А.А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75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21577-CB25-41EA-B997-55C8F5E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Социальные последствия и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58C7-EE55-4DAC-8CBC-2117CEEF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Проблема адаптации людей с ограниченными физическими возможностями в современной информационной среде. В условиях развертывания информатизации общества необходим точный учет специфики физического начала каждой личности — лишь в этом случае новая информационная среда в принципе может снять проблему отклонения отдельно взятого человека от так называемого "стандарта".</a:t>
            </a:r>
          </a:p>
          <a:p>
            <a:r>
              <a:rPr lang="ru-RU" dirty="0"/>
              <a:t> Социально-психологические проблемы информатизации. У людей, как известно, различна психологическая устойчивость к процессам информатизации. Необходимо точное определение предельно допустимых нагрузок на психику у различных социальных групп в условиях стремительно возрастающих в современных условиях потоков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47618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BB84B1-1E7C-4488-BBB1-1B4938FA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5783"/>
            <a:ext cx="8596668" cy="5385580"/>
          </a:xfrm>
        </p:spPr>
        <p:txBody>
          <a:bodyPr/>
          <a:lstStyle/>
          <a:p>
            <a:r>
              <a:rPr lang="ru-RU" dirty="0"/>
              <a:t> Проблема языковой коммуникации в условиях информатизации. Языковая коммуникация составляет ядро информатизации, поэтому ее электронные средства должны органически встраиваться в сеть естественно сложившейся для каждого человека языковой среды. В условиях России широкое распространение нерусифицированных программных средств, наличие позитивного общественного мнения о нормальности подобной ситуации — тяжелая по перспективным последствиям социальная 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18348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CB2EB-37D2-40F6-99D6-05A62841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D2683-DC46-4068-B9AC-A8D4B4E9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  <a:p>
            <a:r>
              <a:rPr lang="ru-RU" dirty="0"/>
              <a:t>Первый этап развития информатики</a:t>
            </a:r>
          </a:p>
          <a:p>
            <a:r>
              <a:rPr lang="ru-RU" dirty="0"/>
              <a:t>Второй этап развития информатики</a:t>
            </a:r>
          </a:p>
          <a:p>
            <a:r>
              <a:rPr lang="ru-RU" dirty="0"/>
              <a:t>Третий этап развития информатики</a:t>
            </a:r>
          </a:p>
          <a:p>
            <a:r>
              <a:rPr lang="ru-RU" dirty="0"/>
              <a:t>Четвёртый этап развития информатики</a:t>
            </a:r>
          </a:p>
          <a:p>
            <a:r>
              <a:rPr lang="ru-RU" dirty="0"/>
              <a:t>Пятый этап развития информатики</a:t>
            </a:r>
          </a:p>
          <a:p>
            <a:r>
              <a:rPr lang="ru-RU" dirty="0"/>
              <a:t>Социальные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4663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36774-9A7E-4E15-87E6-71F8D4EB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33277-B952-49BE-886D-3924AF5D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Термин информатика (</a:t>
            </a:r>
            <a:r>
              <a:rPr lang="ru-RU" dirty="0" err="1"/>
              <a:t>informatique</a:t>
            </a:r>
            <a:r>
              <a:rPr lang="ru-RU" dirty="0"/>
              <a:t>) возник в 60-х гг. XX века во Франции для названия области, занимающейся автоматизированной обработкой информации с помощью электронных вычислительных машин. Французский термин образован путем слияния слов </a:t>
            </a:r>
            <a:r>
              <a:rPr lang="ru-RU" dirty="0" err="1"/>
              <a:t>information</a:t>
            </a:r>
            <a:r>
              <a:rPr lang="ru-RU" dirty="0"/>
              <a:t> («информация») и </a:t>
            </a:r>
            <a:r>
              <a:rPr lang="ru-RU" dirty="0" err="1"/>
              <a:t>automatique</a:t>
            </a:r>
            <a:r>
              <a:rPr lang="ru-RU" dirty="0"/>
              <a:t> («автоматика») и дословно означает «информационная автоматика». Широко распространён также англоязычный вариант этого термина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, что означает буквально «компьютерная наука».</a:t>
            </a:r>
          </a:p>
          <a:p>
            <a:r>
              <a:rPr lang="ru-RU" dirty="0"/>
              <a:t>Информатика –это область человеческой деятельности, связанная с процессами преобразования информации с помощью компьютеров и их взаимодействием со средой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1806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9427-7D4F-4C0E-B900-E8346087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этап развития информатики</a:t>
            </a:r>
            <a:br>
              <a:rPr lang="ru-RU" dirty="0"/>
            </a:br>
            <a:r>
              <a:rPr lang="ru-RU" dirty="0"/>
              <a:t>(до 1955 года)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57AFC-D79D-4D9D-9C08-55DCFDFA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 точку отсчета эры ЭВМ принимается 1946 год, когда началась опытная эксплуатация первых опытных образцов вычислительных машин. Известны также данные о первых из них: общая масса - 30 тонн, число электронных ламп - 18 тыс., потребляемая мощность - 150 квт.(мощность достаточная для небольшого завода), объем памяти - 20 10-ти разрядных чисел, время выполнения операции: сложения - 0,0002 с., умножения - 0,0028 с. Числа в ЭВМ вводились с помощью перфокарт и набора переключателей, а программа задавалась соединением гнезд на специальных наборных платах. Производительность этой гигантской ЭВМ была ниже, чем карманного калькулятора "Электроника МК-54".</a:t>
            </a:r>
          </a:p>
          <a:p>
            <a:r>
              <a:rPr lang="ru-RU" dirty="0"/>
              <a:t>Ламповые ЭВМ имели большие габариты и массу, потребляли много энергии и были очень дорогостоящими, что резко сужало круг пользователей ЭВМ, а следовательно, объем производства этих машин. Основными их пользователями были ученые, решавшие наиболее актуальные научно-технические задачи, связанные с развитием реактивной авиации, ракетостроения и т. д. Увеличению количества решаемых задач препятствовали низкая надежность, ограниченность их ресурсов и чрезвычайно трудоемкий процесс подготовки, ввод и отладка программ, написанных на языке машинных команд.</a:t>
            </a:r>
          </a:p>
        </p:txBody>
      </p:sp>
    </p:spTree>
    <p:extLst>
      <p:ext uri="{BB962C8B-B14F-4D97-AF65-F5344CB8AC3E}">
        <p14:creationId xmlns:p14="http://schemas.microsoft.com/office/powerpoint/2010/main" val="418953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99CBA-C528-4E03-A586-863493C3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этап развития информатики</a:t>
            </a:r>
            <a:br>
              <a:rPr lang="ru-RU" dirty="0"/>
            </a:br>
            <a:r>
              <a:rPr lang="ru-RU" dirty="0"/>
              <a:t>(1955 - 1965)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5D287-C732-451A-BCCE-40BC06BD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Развитие электроники привело к изобретению нового полупроводникового устройства - транзистора, который заменил лампы. Появление ЭВМ, построенных на транзисторах, привело к уменьшению их габаритов, массы, энергозатрат и стоимости, а также к увеличению их надежности и производительности. Это сразу расширило круг пользователей и, следовательно, номенклатуру решаемых задач. Стали создавать алгоритмические языки для инженерно-технических и экономических задач.</a:t>
            </a:r>
          </a:p>
          <a:p>
            <a:r>
              <a:rPr lang="ru-RU" dirty="0"/>
              <a:t>Первые ОС просто автоматизировали работу оператора ЭВМ, связанную с выполнением задания пользователя: ввод в ЭВМ текста программы, вызов нужного транслятора, вызов необходимых библиотечных программ и т.д. Теперь же вместе с программой и данными в ЭВМ вводится еще и инструкция, где перечисляются этапы обработки и приводится ряд сведений о программе и ее авторе. Затем в ЭВМ стали вводить сразу по несколько заданий пользователей (пакет заданий), ОС стали распределять ресурсы ЭВМ между этими заданиями - появился мультипрограммный режим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98650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82D4A-CCC5-4CC4-A205-C3A992A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этап развития информатики</a:t>
            </a:r>
            <a:br>
              <a:rPr lang="ru-RU" dirty="0"/>
            </a:br>
            <a:r>
              <a:rPr lang="ru-RU" dirty="0"/>
              <a:t>(1965 - 1970)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93DF5-934B-4B53-A1A7-ED034A43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Увеличение быстродействия и надежности полупроводниковых схем, а также уменьшения их габаритов, потребляемой мощности и стоимости удалось добиться за счет создания технологии производства интегральных схем (ИС), состоящих из десятка электронных элементов, образованных в прямоугольной пластине кремния с длиной стороны не более 1см.</a:t>
            </a:r>
          </a:p>
          <a:p>
            <a:r>
              <a:rPr lang="ru-RU" dirty="0"/>
              <a:t>Это позволило не только повысить производительность и снизить стоимость больших ЭВМ, но и создать малые, простые, дешевые и надежные машины-</a:t>
            </a:r>
            <a:r>
              <a:rPr lang="ru-RU" dirty="0" err="1"/>
              <a:t>мини-ЭВМ</a:t>
            </a:r>
            <a:r>
              <a:rPr lang="ru-RU" dirty="0"/>
              <a:t> (СМ-1420 и т.д.). </a:t>
            </a:r>
            <a:r>
              <a:rPr lang="ru-RU" dirty="0" err="1"/>
              <a:t>Мини-ЭВМ</a:t>
            </a:r>
            <a:r>
              <a:rPr lang="ru-RU" dirty="0"/>
              <a:t> первоначально предназначались для замены аппаратно-реализованных контролеров (устройств управления) в контуре управления каким-либо объектом.</a:t>
            </a:r>
          </a:p>
        </p:txBody>
      </p:sp>
    </p:spTree>
    <p:extLst>
      <p:ext uri="{BB962C8B-B14F-4D97-AF65-F5344CB8AC3E}">
        <p14:creationId xmlns:p14="http://schemas.microsoft.com/office/powerpoint/2010/main" val="298938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93E087-FC13-406E-8C57-85C03C61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53" y="655062"/>
            <a:ext cx="8596668" cy="564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Организации, покупавшие </a:t>
            </a:r>
            <a:r>
              <a:rPr lang="ru-RU" dirty="0" err="1"/>
              <a:t>мини-ЭВМ</a:t>
            </a:r>
            <a:r>
              <a:rPr lang="ru-RU" dirty="0"/>
              <a:t> для создания контроллеров, довольно быстро поняли, что, обладая функциональной избыточностью, </a:t>
            </a:r>
            <a:r>
              <a:rPr lang="ru-RU" dirty="0" err="1"/>
              <a:t>мини-ЭВМ</a:t>
            </a:r>
            <a:r>
              <a:rPr lang="ru-RU" dirty="0"/>
              <a:t> может решать и вычислительные задачи традиционные для больших ЭВМ. Простота обслуживания </a:t>
            </a:r>
            <a:r>
              <a:rPr lang="ru-RU" dirty="0" err="1"/>
              <a:t>мини-ЭВМ</a:t>
            </a:r>
            <a:r>
              <a:rPr lang="ru-RU" dirty="0"/>
              <a:t>, их сравнительно низкая стоимость и малые габариты позволяли снабдить этими машинами небольшие коллективы исследователей, разработчиков- экспериментаторов и т.д., т.е., дать прямо в руки пользователей ЭВМ.</a:t>
            </a:r>
          </a:p>
          <a:p>
            <a:pPr marL="0" indent="0">
              <a:buNone/>
            </a:pPr>
            <a:r>
              <a:rPr lang="ru-RU" dirty="0"/>
              <a:t>В начале 70-х годов с термином </a:t>
            </a:r>
            <a:r>
              <a:rPr lang="ru-RU" dirty="0" err="1"/>
              <a:t>мини-ЭВМ</a:t>
            </a:r>
            <a:r>
              <a:rPr lang="ru-RU" dirty="0"/>
              <a:t> связывали уже два существенно различных типа средств вычислительной техники:</a:t>
            </a:r>
          </a:p>
          <a:p>
            <a:pPr marL="0" indent="0">
              <a:buNone/>
            </a:pPr>
            <a:r>
              <a:rPr lang="ru-RU" dirty="0"/>
              <a:t>- универсальный блок обработки данных и выдачи управляющих сигналов, серийно выпускаемых для применения в различных специализированных системах контроля и управления;</a:t>
            </a:r>
          </a:p>
          <a:p>
            <a:pPr marL="0" indent="0">
              <a:buNone/>
            </a:pPr>
            <a:r>
              <a:rPr lang="ru-RU" dirty="0"/>
              <a:t>- небольших габаритов универсальную ЭВМ, проблемно-ориентированную пользователем на решение ограниченного круга задач в рамках одной лаборатории, тех. участка и т.д., т.е., задач, в решении которых оказывались заинтересованы 10-20 человек, работавших над одной проблемой.</a:t>
            </a:r>
          </a:p>
        </p:txBody>
      </p:sp>
    </p:spTree>
    <p:extLst>
      <p:ext uri="{BB962C8B-B14F-4D97-AF65-F5344CB8AC3E}">
        <p14:creationId xmlns:p14="http://schemas.microsoft.com/office/powerpoint/2010/main" val="13906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71639-5516-493E-8668-2A4C822B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Четвертый этап развития информатики</a:t>
            </a:r>
            <a:br>
              <a:rPr lang="ru-RU" dirty="0"/>
            </a:br>
            <a:r>
              <a:rPr lang="ru-RU" dirty="0"/>
              <a:t>(1970 - 1978)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7B1F-E76D-4F2A-A317-538A3BAF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Успехи в развитии электроники привели к созданию больших интегральных схем (БИС), где в одном кристалле размещалось несколько десятков тысяч электронных элементов. Это позволило разработать более дешевые ЭВМ, имеющие большую память и меньший цикл выполнения команд: стоимость байта памяти и одной машинной операции резко снизилась. Но, так как затраты на программирование почти не сокращались, то на первый план вышла задача экономии человеческих, а не машинных ресурсов.</a:t>
            </a:r>
          </a:p>
          <a:p>
            <a:r>
              <a:rPr lang="ru-RU" dirty="0"/>
              <a:t>Разрабатывались новые ОС, позволяющие программистам отлаживать свои программы прямо за дисплеем ЭВМ и ускоряло разработку программ. Это полностью противоречило концепциям первых этапов информационной технологии: "процессор выполняет лишь ту часть работы по обработке данных, которую принципиально выполнить не могут люди, т.е., массовый счет" . Стала прослеживаться другая тенденция: "все, что могут делать машины, должны делать машины; люди выполняют лишь ту часть работы, которую нельзя автоматизировать".</a:t>
            </a:r>
          </a:p>
        </p:txBody>
      </p:sp>
    </p:spTree>
    <p:extLst>
      <p:ext uri="{BB962C8B-B14F-4D97-AF65-F5344CB8AC3E}">
        <p14:creationId xmlns:p14="http://schemas.microsoft.com/office/powerpoint/2010/main" val="143881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FA25-E030-4804-98ED-725AD664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Пятый этап развития информатики</a:t>
            </a:r>
            <a:br>
              <a:rPr lang="ru-RU" dirty="0"/>
            </a:br>
            <a:r>
              <a:rPr lang="ru-RU" dirty="0"/>
              <a:t>(1978 – наше время)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59C5-A5C5-4BE5-9BD4-5B07FF5D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«компьютерная» технология, основным инструментарием которой является персональный компьютер с широким спектром стандартных программных продуктов разного назначения. На этом этапе происходит процесс персонализации АСУ (создание систем поддержки принятия решения для разных специалистов). В связи с переходом на микропроцессорную технологию существенным изменениям подвергается бытовая техника, приборы связи и коммуникации, оргтехника. Начинают широко развиваться компьютерные сети (локальные и глобальные).</a:t>
            </a:r>
          </a:p>
          <a:p>
            <a:r>
              <a:rPr lang="ru-RU" dirty="0"/>
              <a:t>Наблюдается так называемая компьютеризация общества. Под этим термином понимают задачи массового внедрения компьютеров во все области жизни людей, а также последствия, которые будут вызваны этим массовым внедрением компьютеров.</a:t>
            </a:r>
          </a:p>
        </p:txBody>
      </p:sp>
    </p:spTree>
    <p:extLst>
      <p:ext uri="{BB962C8B-B14F-4D97-AF65-F5344CB8AC3E}">
        <p14:creationId xmlns:p14="http://schemas.microsoft.com/office/powerpoint/2010/main" val="17812179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44</TotalTime>
  <Words>1134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Важные этапы в истории развития информатики и их социальные последствия</vt:lpstr>
      <vt:lpstr>Содержание</vt:lpstr>
      <vt:lpstr>Информатика</vt:lpstr>
      <vt:lpstr>Первый этап развития информатики (до 1955 года)</vt:lpstr>
      <vt:lpstr>Второй этап развития информатики (1955 - 1965)</vt:lpstr>
      <vt:lpstr>Третий этап развития информатики (1965 - 1970)</vt:lpstr>
      <vt:lpstr>Презентация PowerPoint</vt:lpstr>
      <vt:lpstr>Четвертый этап развития информатики (1970 - 1978)</vt:lpstr>
      <vt:lpstr>Пятый этап развития информатики (1978 – наше время)</vt:lpstr>
      <vt:lpstr>Социальные последствия и проблемы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Важные этапы в истории развития информатики и их социальные последствия</dc:title>
  <dc:creator>Ivan Filatov</dc:creator>
  <cp:lastModifiedBy>dartchief@yandex.ru</cp:lastModifiedBy>
  <cp:revision>8</cp:revision>
  <dcterms:created xsi:type="dcterms:W3CDTF">2019-02-09T02:56:10Z</dcterms:created>
  <dcterms:modified xsi:type="dcterms:W3CDTF">2019-02-21T04:52:54Z</dcterms:modified>
</cp:coreProperties>
</file>