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45174-3D5A-D5B6-D545-98E1EC36087E}" v="38" dt="2024-12-09T14:35:00.292"/>
    <p1510:client id="{9EE70D32-AF41-B209-35DC-D2C73B9BEEC9}" v="544" dt="2024-12-08T17:44:24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2159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Диктофон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996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/>
              <a:t>РАЗРАБОТАЛА: </a:t>
            </a:r>
            <a:r>
              <a:rPr lang="ru-RU" dirty="0" err="1"/>
              <a:t>БУРганова</a:t>
            </a:r>
            <a:r>
              <a:rPr lang="ru-RU" dirty="0"/>
              <a:t> анна, </a:t>
            </a:r>
          </a:p>
          <a:p>
            <a:pPr algn="ctr"/>
            <a:r>
              <a:rPr lang="ru-RU" dirty="0"/>
              <a:t>It-куб </a:t>
            </a:r>
            <a:r>
              <a:rPr lang="ru-RU" dirty="0" err="1"/>
              <a:t>г.самара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15B4-79A1-D4C8-E4A2-D1FFC982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945" y="456089"/>
            <a:ext cx="1595186" cy="1123507"/>
          </a:xfrm>
        </p:spPr>
        <p:txBody>
          <a:bodyPr anchor="t">
            <a:normAutofit/>
          </a:bodyPr>
          <a:lstStyle/>
          <a:p>
            <a:r>
              <a:rPr lang="ru-RU" dirty="0"/>
              <a:t>Цель:       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25A3D-8E6D-2CEE-ABF0-AF5DD7FC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7" y="1781845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Создать приложение для записи аудиофайлов</a:t>
            </a:r>
          </a:p>
          <a:p>
            <a:endParaRPr lang="ru-RU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1A7E5-8B76-7885-4522-2F0959F23BD7}"/>
              </a:ext>
            </a:extLst>
          </p:cNvPr>
          <p:cNvSpPr txBox="1"/>
          <p:nvPr/>
        </p:nvSpPr>
        <p:spPr>
          <a:xfrm>
            <a:off x="8395250" y="458095"/>
            <a:ext cx="22622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dirty="0"/>
              <a:t>Задачи: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13A6A-C1EB-47B0-5546-82D3D2F5DCF4}"/>
              </a:ext>
            </a:extLst>
          </p:cNvPr>
          <p:cNvSpPr txBox="1"/>
          <p:nvPr/>
        </p:nvSpPr>
        <p:spPr>
          <a:xfrm>
            <a:off x="6867636" y="1780065"/>
            <a:ext cx="5317135" cy="3365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ru-RU" sz="2800"/>
              <a:t>Изучить аналоги приложений</a:t>
            </a:r>
            <a:endParaRPr lang="en-US" sz="28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ru-RU" sz="2800"/>
              <a:t>Разработать базу данных всех аудиозаписей</a:t>
            </a:r>
            <a:endParaRPr lang="en-US" sz="280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ru-RU" sz="2800" dirty="0"/>
              <a:t>Создать понятный пользовательский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3318-EDEA-1B01-BFC9-5C54BC65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F87E5-8017-47D3-9AA0-99F85D12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Язык программирования -&gt; PYTHON</a:t>
            </a:r>
            <a:endParaRPr lang="ru-RU"/>
          </a:p>
          <a:p>
            <a:pPr algn="ctr"/>
            <a:r>
              <a:rPr lang="ru-RU" dirty="0"/>
              <a:t>Среда разработки -&gt; PYCHARM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6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106C-4670-5FDB-7221-3771C7C9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Локальная база данных "</a:t>
            </a:r>
            <a:r>
              <a:rPr lang="ru-RU" dirty="0" err="1"/>
              <a:t>audio</a:t>
            </a:r>
            <a:r>
              <a:rPr lang="ru-RU" dirty="0"/>
              <a:t>"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4A48F93-382B-C926-90B2-7270A57904C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08436" y="2598854"/>
            <a:ext cx="9763125" cy="20383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8C657-E016-6B61-73EC-0776653373F3}"/>
              </a:ext>
            </a:extLst>
          </p:cNvPr>
          <p:cNvSpPr txBox="1"/>
          <p:nvPr/>
        </p:nvSpPr>
        <p:spPr>
          <a:xfrm>
            <a:off x="629665" y="490275"/>
            <a:ext cx="109269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dirty="0"/>
              <a:t>Локальная база данных "</a:t>
            </a:r>
            <a:r>
              <a:rPr lang="ru-RU" sz="4000" err="1"/>
              <a:t>audio</a:t>
            </a:r>
            <a:r>
              <a:rPr lang="ru-RU" sz="4000" dirty="0"/>
              <a:t>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6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6EF1D-5934-6006-0E33-150C151C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73" y="2641104"/>
            <a:ext cx="3886200" cy="1578195"/>
          </a:xfrm>
        </p:spPr>
        <p:txBody>
          <a:bodyPr anchor="b">
            <a:normAutofit/>
          </a:bodyPr>
          <a:lstStyle/>
          <a:p>
            <a:r>
              <a:rPr lang="ru-RU" dirty="0"/>
              <a:t>Импортируемые библиотеки и модули</a:t>
            </a:r>
          </a:p>
        </p:txBody>
      </p:sp>
      <p:pic>
        <p:nvPicPr>
          <p:cNvPr id="4" name="Объект 3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437552B-70BA-5EEE-160A-E46DBBAF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8" y="628647"/>
            <a:ext cx="4045639" cy="217082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984F383-C4EA-BDE5-479B-30E0C253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7" y="5301126"/>
            <a:ext cx="6189151" cy="9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0B4A34-92CC-68F9-3DC6-EA1B85B9A211}"/>
              </a:ext>
            </a:extLst>
          </p:cNvPr>
          <p:cNvSpPr txBox="1"/>
          <p:nvPr/>
        </p:nvSpPr>
        <p:spPr>
          <a:xfrm>
            <a:off x="1137223" y="2720998"/>
            <a:ext cx="99197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22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BrushVTI</vt:lpstr>
      <vt:lpstr>Диктофон</vt:lpstr>
      <vt:lpstr>Цель:       </vt:lpstr>
      <vt:lpstr>Техническая реализация</vt:lpstr>
      <vt:lpstr>Локальная база данных "audio"</vt:lpstr>
      <vt:lpstr>Импортируемые библиотеки и модули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2024-12-08T17:22:57Z</dcterms:created>
  <dcterms:modified xsi:type="dcterms:W3CDTF">2024-12-09T17:06:54Z</dcterms:modified>
</cp:coreProperties>
</file>