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2102-C1A9-4F17-88F1-1C1C8075F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7C76-2607-4A61-9548-298C7FB7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AEB3-20AD-4F8F-B89E-55214F9C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537-825A-4085-A006-057E79D63FBD}" type="datetimeFigureOut">
              <a:rPr lang="ru-UA" smtClean="0"/>
              <a:t>04.02.2020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4A0E-6DA0-463A-9257-53BF3A55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75145-7095-447D-95E9-B8C7793E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76A6-2149-49A6-9AAB-86916A1D60F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717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3E1D-FEB5-4C77-BED6-80078500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8E5E-AB07-4D4D-BF7E-8B24511E1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6E042-9015-4A16-BE64-5B610DE5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537-825A-4085-A006-057E79D63FBD}" type="datetimeFigureOut">
              <a:rPr lang="ru-UA" smtClean="0"/>
              <a:t>04.02.2020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C118-E381-4A1E-B76B-3C9CA355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0EF1-BCB8-490F-88A8-6560D024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76A6-2149-49A6-9AAB-86916A1D60F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178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E93DE-F78D-4117-82E8-F4528DD7A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CDCC5-920A-44B3-AE95-D712A6E6C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DB9A-9E98-4D15-B0EE-922D84D7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537-825A-4085-A006-057E79D63FBD}" type="datetimeFigureOut">
              <a:rPr lang="ru-UA" smtClean="0"/>
              <a:t>04.02.2020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8F4A-0540-4355-B827-0CC059B0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9A72-1F78-436B-AFAA-4ED8C37D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76A6-2149-49A6-9AAB-86916A1D60F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1623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B037-57CB-45A5-9979-2D97573F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E2B1-EFF7-4B91-BD8E-D4428EB5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1C89-99D5-42A6-B745-3035FC02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537-825A-4085-A006-057E79D63FBD}" type="datetimeFigureOut">
              <a:rPr lang="ru-UA" smtClean="0"/>
              <a:t>04.02.2020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4C67-9043-48F7-9E47-4E845D04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C6F7D-D347-4957-9533-5F96062D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76A6-2149-49A6-9AAB-86916A1D60F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8389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646E-5D8D-4B24-834F-BD57DD0D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1A02B-28B9-4D4F-97D6-78D733AE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8220C-64ED-40E6-8667-F05E77B0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537-825A-4085-A006-057E79D63FBD}" type="datetimeFigureOut">
              <a:rPr lang="ru-UA" smtClean="0"/>
              <a:t>04.02.2020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D741-D24D-472E-ACD1-BD5D6726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DBAC-59BA-4F34-8027-5C86F9FC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76A6-2149-49A6-9AAB-86916A1D60F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111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4646-25ED-4FA5-AEB8-058B1F62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8FB6-91A6-4625-9D7D-599F9328B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9326D-CE1D-4C83-A5A7-48B77C24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1751C-067E-4F26-A7A7-83500D2E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537-825A-4085-A006-057E79D63FBD}" type="datetimeFigureOut">
              <a:rPr lang="ru-UA" smtClean="0"/>
              <a:t>04.02.2020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7D2D9-7E39-4EAD-83BD-B71F6DFD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45975-52F9-4A4B-AA3E-A2FECC3D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76A6-2149-49A6-9AAB-86916A1D60F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4848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18BC-EEFC-4EC7-AEA3-49C2D184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88CEA-52CE-46BF-A1C4-C64C6401D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39530-8511-49DC-A1D6-966AB271A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940C1-708E-4D9F-8CAC-A4CC7FFE2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C8BE3-5786-4332-AB4B-C3AFF6957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D927-F740-444D-9D65-1C0B3120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537-825A-4085-A006-057E79D63FBD}" type="datetimeFigureOut">
              <a:rPr lang="ru-UA" smtClean="0"/>
              <a:t>04.02.2020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C2FCD-2FDD-4BB4-A9A8-D4C371DC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0985D-9701-462B-895F-4147C1A1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76A6-2149-49A6-9AAB-86916A1D60F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5305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84C3-1B19-4DBF-8212-98009121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824E3-C504-4600-9B7E-AC41CCBD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537-825A-4085-A006-057E79D63FBD}" type="datetimeFigureOut">
              <a:rPr lang="ru-UA" smtClean="0"/>
              <a:t>04.02.2020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34F07-7063-4EE6-B191-4362436A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8EC3C-46D3-480D-8DCB-CE5E80EA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76A6-2149-49A6-9AAB-86916A1D60F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839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C08D5-F515-4533-A9AF-6754BB91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537-825A-4085-A006-057E79D63FBD}" type="datetimeFigureOut">
              <a:rPr lang="ru-UA" smtClean="0"/>
              <a:t>04.02.2020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87A63-07C2-4EFA-BDFD-75285CCA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E751F-CCE1-4E49-B214-E8AF4926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76A6-2149-49A6-9AAB-86916A1D60F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2133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020-C4BB-4C03-B256-B287BC31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9CED-6D3A-4E44-B415-E118075B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8F511-C998-4601-9BF7-812446EE1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EED22-74FE-44AB-AB75-2AF41FD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537-825A-4085-A006-057E79D63FBD}" type="datetimeFigureOut">
              <a:rPr lang="ru-UA" smtClean="0"/>
              <a:t>04.02.2020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983C5-01FC-4887-A948-5B1FCB36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000C1-B193-4E79-B6CB-01E2561A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76A6-2149-49A6-9AAB-86916A1D60F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938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ED25-5559-4EAE-B647-8190A812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E97D6-4818-4ADE-A2FC-E534FFC29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8B28B-80D4-403F-9752-2739E202F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2D40E-25DC-4048-A1FF-9C5424DD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537-825A-4085-A006-057E79D63FBD}" type="datetimeFigureOut">
              <a:rPr lang="ru-UA" smtClean="0"/>
              <a:t>04.02.2020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A0277-4FAE-4178-B83F-E7163042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FD6CC-1979-427A-9DFF-E23CD970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76A6-2149-49A6-9AAB-86916A1D60F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367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28041-5894-4635-8506-0DF85F94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18024-AFB8-4281-8D77-94447ABC2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D95E-1076-40FA-AEA7-EAC4B13F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3537-825A-4085-A006-057E79D63FBD}" type="datetimeFigureOut">
              <a:rPr lang="ru-UA" smtClean="0"/>
              <a:t>04.02.2020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98AF6-2A77-4CA0-A65D-C99B93E6E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EFDF-7B28-4B6E-8617-62BDFE8EF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76A6-2149-49A6-9AAB-86916A1D60F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442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E1B7C-AE29-48C4-9656-CAB4C3B7C262}"/>
              </a:ext>
            </a:extLst>
          </p:cNvPr>
          <p:cNvSpPr txBox="1"/>
          <p:nvPr/>
        </p:nvSpPr>
        <p:spPr>
          <a:xfrm>
            <a:off x="597159" y="326571"/>
            <a:ext cx="108421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FUNCTIONALITY:</a:t>
            </a:r>
          </a:p>
          <a:p>
            <a:pPr marL="342900" indent="-342900">
              <a:buAutoNum type="arabicPeriod"/>
            </a:pPr>
            <a:r>
              <a:rPr lang="en-US" dirty="0"/>
              <a:t>Adaptive design</a:t>
            </a:r>
            <a:endParaRPr lang="ru-RU" dirty="0"/>
          </a:p>
          <a:p>
            <a:pPr marL="342900" indent="-342900">
              <a:buAutoNum type="arabicPeriod"/>
            </a:pPr>
            <a:r>
              <a:rPr lang="en-US" dirty="0"/>
              <a:t>Registration/Login</a:t>
            </a:r>
          </a:p>
          <a:p>
            <a:pPr marL="342900" indent="-342900">
              <a:buAutoNum type="arabicPeriod"/>
            </a:pPr>
            <a:r>
              <a:rPr lang="en-US" dirty="0"/>
              <a:t>Different functionality for logged in customer / visitor</a:t>
            </a:r>
          </a:p>
          <a:p>
            <a:pPr marL="342900" indent="-342900">
              <a:buAutoNum type="arabicPeriod"/>
            </a:pPr>
            <a:r>
              <a:rPr lang="en-US" dirty="0"/>
              <a:t>Cart</a:t>
            </a:r>
          </a:p>
          <a:p>
            <a:pPr marL="342900" indent="-342900">
              <a:buAutoNum type="arabicPeriod"/>
            </a:pPr>
            <a:r>
              <a:rPr lang="en-US" dirty="0"/>
              <a:t>Favorites</a:t>
            </a:r>
          </a:p>
          <a:p>
            <a:pPr marL="342900" indent="-342900">
              <a:buAutoNum type="arabicPeriod"/>
            </a:pPr>
            <a:r>
              <a:rPr lang="en-US" dirty="0"/>
              <a:t>Search</a:t>
            </a:r>
          </a:p>
          <a:p>
            <a:pPr marL="342900" indent="-342900">
              <a:buAutoNum type="arabicPeriod"/>
            </a:pPr>
            <a:r>
              <a:rPr lang="en-US" dirty="0"/>
              <a:t>Filters</a:t>
            </a:r>
          </a:p>
          <a:p>
            <a:pPr marL="342900" indent="-342900">
              <a:buAutoNum type="arabicPeriod"/>
            </a:pPr>
            <a:r>
              <a:rPr lang="en-US" dirty="0"/>
              <a:t>Sort</a:t>
            </a:r>
          </a:p>
          <a:p>
            <a:pPr marL="342900" indent="-342900">
              <a:buAutoNum type="arabicPeriod"/>
            </a:pPr>
            <a:r>
              <a:rPr lang="en-US" dirty="0"/>
              <a:t>Comments</a:t>
            </a:r>
          </a:p>
          <a:p>
            <a:pPr marL="342900" indent="-342900">
              <a:buAutoNum type="arabicPeriod"/>
            </a:pPr>
            <a:r>
              <a:rPr lang="en-US" dirty="0"/>
              <a:t>Cross-Selling - TOP products</a:t>
            </a:r>
          </a:p>
          <a:p>
            <a:pPr marL="342900" indent="-342900">
              <a:buAutoNum type="arabicPeriod"/>
            </a:pPr>
            <a:r>
              <a:rPr lang="en-US" dirty="0"/>
              <a:t>Dynamic products availability check</a:t>
            </a:r>
          </a:p>
          <a:p>
            <a:pPr marL="342900" indent="-342900">
              <a:buAutoNum type="arabicPeriod"/>
            </a:pPr>
            <a:r>
              <a:rPr lang="en-US" dirty="0"/>
              <a:t>Breadcrumbs</a:t>
            </a:r>
          </a:p>
          <a:p>
            <a:pPr marL="342900" indent="-342900">
              <a:buAutoNum type="arabicPeriod"/>
            </a:pPr>
            <a:r>
              <a:rPr lang="en-US" dirty="0"/>
              <a:t>Infinity scroll / pagination ???</a:t>
            </a:r>
          </a:p>
          <a:p>
            <a:pPr marL="342900" indent="-342900">
              <a:buAutoNum type="arabicPeriod"/>
            </a:pPr>
            <a:r>
              <a:rPr lang="en-US" dirty="0"/>
              <a:t>Mail confirmation / Subscription ???</a:t>
            </a:r>
          </a:p>
          <a:p>
            <a:pPr marL="342900" indent="-342900">
              <a:buAutoNum type="arabicPeriod"/>
            </a:pPr>
            <a:r>
              <a:rPr lang="en-US" dirty="0"/>
              <a:t>Animation ???</a:t>
            </a:r>
            <a:endParaRPr lang="ru-RU" dirty="0"/>
          </a:p>
          <a:p>
            <a:pPr marL="342900" indent="-342900">
              <a:buAutoNum type="arabicPeriod"/>
            </a:pPr>
            <a:r>
              <a:rPr lang="en-US" dirty="0"/>
              <a:t>Tests ???</a:t>
            </a:r>
          </a:p>
          <a:p>
            <a:pPr marL="342900" indent="-342900">
              <a:buAutoNum type="arabicPeriod"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286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82BAE-946F-4C1E-9771-F4649E8CA5FC}"/>
              </a:ext>
            </a:extLst>
          </p:cNvPr>
          <p:cNvSpPr txBox="1"/>
          <p:nvPr/>
        </p:nvSpPr>
        <p:spPr>
          <a:xfrm>
            <a:off x="597159" y="326571"/>
            <a:ext cx="1084217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LEARNINGS – HARD SKILLS:</a:t>
            </a:r>
            <a:r>
              <a:rPr lang="ru-RU" sz="2400" b="1" dirty="0"/>
              <a:t> переформулировать в тезисы</a:t>
            </a:r>
            <a:endParaRPr lang="en-US" sz="2400" b="1" dirty="0"/>
          </a:p>
          <a:p>
            <a:pPr marL="342900" indent="-342900">
              <a:buAutoNum type="arabicPeriod"/>
            </a:pPr>
            <a:r>
              <a:rPr lang="ru-RU" sz="2400" dirty="0"/>
              <a:t>Нарисовать архитектуру сайта в</a:t>
            </a:r>
            <a:r>
              <a:rPr lang="en-US" sz="2400" dirty="0"/>
              <a:t> </a:t>
            </a:r>
            <a:r>
              <a:rPr lang="ru-RU" sz="2400" dirty="0"/>
              <a:t>начале проекта</a:t>
            </a:r>
          </a:p>
          <a:p>
            <a:pPr marL="342900" indent="-342900">
              <a:buAutoNum type="arabicPeriod"/>
            </a:pPr>
            <a:r>
              <a:rPr lang="ru-RU" sz="2400" dirty="0"/>
              <a:t>Разбить не только на страницы, но и на часто </a:t>
            </a:r>
            <a:r>
              <a:rPr lang="ru-RU" sz="2400" dirty="0" err="1"/>
              <a:t>переиспользоваемые</a:t>
            </a:r>
            <a:r>
              <a:rPr lang="ru-RU" sz="2400" dirty="0"/>
              <a:t> компоненты (</a:t>
            </a:r>
            <a:r>
              <a:rPr lang="en-US" sz="2400" dirty="0"/>
              <a:t>qty block, carousel)</a:t>
            </a:r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Частые </a:t>
            </a:r>
            <a:r>
              <a:rPr lang="ru-RU" sz="2400" dirty="0" err="1"/>
              <a:t>комиты</a:t>
            </a:r>
            <a:r>
              <a:rPr lang="ru-RU" sz="2400" dirty="0"/>
              <a:t> упрощают жизнь: меньше объем кода проверять за раз, раньше </a:t>
            </a:r>
            <a:r>
              <a:rPr lang="ru-RU" sz="2400" dirty="0" err="1"/>
              <a:t>можна</a:t>
            </a:r>
            <a:r>
              <a:rPr lang="ru-RU" sz="2400" dirty="0"/>
              <a:t> дать совет/обратную связь, легче трекать прогресс</a:t>
            </a:r>
          </a:p>
          <a:p>
            <a:pPr marL="342900" indent="-342900">
              <a:buAutoNum type="arabicPeriod"/>
            </a:pPr>
            <a:r>
              <a:rPr lang="ru-RU" sz="2400" dirty="0"/>
              <a:t>Дилемма написания чистого кода сразу. </a:t>
            </a:r>
          </a:p>
          <a:p>
            <a:pPr marL="342900" indent="-342900">
              <a:buAutoNum type="arabicPeriod"/>
            </a:pPr>
            <a:r>
              <a:rPr lang="ru-RU" sz="2400" dirty="0"/>
              <a:t>Самодисциплина </a:t>
            </a:r>
            <a:r>
              <a:rPr lang="en-US" sz="2400" dirty="0"/>
              <a:t>vs soft-based </a:t>
            </a:r>
            <a:r>
              <a:rPr lang="ru-RU" sz="2400" dirty="0"/>
              <a:t>дисциплина</a:t>
            </a:r>
          </a:p>
          <a:p>
            <a:pPr marL="342900" indent="-342900">
              <a:buAutoNum type="arabicPeriod"/>
            </a:pPr>
            <a:r>
              <a:rPr lang="ru-RU" sz="2400" dirty="0"/>
              <a:t>Выбор технологий в</a:t>
            </a:r>
            <a:r>
              <a:rPr lang="en-US" sz="2400" dirty="0"/>
              <a:t> </a:t>
            </a:r>
            <a:r>
              <a:rPr lang="ru-RU" sz="2400" dirty="0"/>
              <a:t>начале проекта</a:t>
            </a:r>
          </a:p>
          <a:p>
            <a:pPr marL="342900" indent="-342900">
              <a:buAutoNum type="arabicPeriod"/>
            </a:pPr>
            <a:r>
              <a:rPr lang="ru-RU" sz="2400" dirty="0"/>
              <a:t>Подход к формирования компонента: </a:t>
            </a:r>
            <a:r>
              <a:rPr lang="ru-RU" sz="2400" dirty="0" err="1"/>
              <a:t>переиспользование</a:t>
            </a:r>
            <a:r>
              <a:rPr lang="ru-RU" sz="2400" dirty="0"/>
              <a:t>, легкость поддержки, использование другими членами команды, универсальность при создании, </a:t>
            </a:r>
            <a:r>
              <a:rPr lang="ru-RU" sz="2400" dirty="0" err="1"/>
              <a:t>дебагинг</a:t>
            </a:r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Писать свое </a:t>
            </a:r>
            <a:r>
              <a:rPr lang="en-US" sz="2400" dirty="0"/>
              <a:t>vs </a:t>
            </a:r>
            <a:r>
              <a:rPr lang="ru-RU" sz="2400" dirty="0"/>
              <a:t>брать из библиотеки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ru-RU" sz="2400" dirty="0"/>
              <a:t>Опыт работы с </a:t>
            </a:r>
            <a:r>
              <a:rPr lang="en-US" sz="2400" dirty="0" err="1"/>
              <a:t>restAPI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UX</a:t>
            </a:r>
            <a:r>
              <a:rPr lang="ru-RU" sz="2400" dirty="0"/>
              <a:t> – </a:t>
            </a:r>
            <a:r>
              <a:rPr lang="uk-UA" sz="2400" dirty="0"/>
              <a:t>взяли </a:t>
            </a:r>
            <a:r>
              <a:rPr lang="uk-UA" sz="2400" dirty="0" err="1"/>
              <a:t>готов</a:t>
            </a:r>
            <a:r>
              <a:rPr lang="ru-RU" sz="2400" dirty="0" err="1"/>
              <a:t>ый</a:t>
            </a:r>
            <a:r>
              <a:rPr lang="ru-RU" sz="2400" dirty="0"/>
              <a:t> сайт и меняли его по своему пониманию </a:t>
            </a:r>
            <a:r>
              <a:rPr lang="en-US" sz="2400" dirty="0"/>
              <a:t>UX</a:t>
            </a:r>
          </a:p>
          <a:p>
            <a:pPr marL="342900" indent="-342900">
              <a:buAutoNum type="arabicPeriod"/>
            </a:pPr>
            <a:r>
              <a:rPr lang="ru-RU" sz="2400" dirty="0"/>
              <a:t>Тесты в конце проекта === отсутствие тестов</a:t>
            </a:r>
            <a:r>
              <a:rPr lang="ru-RU" sz="2400" dirty="0">
                <a:sym typeface="Wingdings" panose="05000000000000000000" pitchFamily="2" charset="2"/>
              </a:rPr>
              <a:t> Надо делать в течение проекта вместе с написанием компонента.</a:t>
            </a:r>
            <a:endParaRPr lang="ru-RU" sz="2400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86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936F3F-080F-4FE5-B3C0-6EB8C7BB79FA}"/>
              </a:ext>
            </a:extLst>
          </p:cNvPr>
          <p:cNvSpPr txBox="1"/>
          <p:nvPr/>
        </p:nvSpPr>
        <p:spPr>
          <a:xfrm>
            <a:off x="597159" y="326571"/>
            <a:ext cx="10842172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LEARNINGS – SOFT SKILLS:</a:t>
            </a:r>
          </a:p>
          <a:p>
            <a:pPr marL="342900" indent="-342900">
              <a:buAutoNum type="arabicPeriod"/>
            </a:pPr>
            <a:r>
              <a:rPr lang="en-US" sz="2400" dirty="0"/>
              <a:t>SCRUM</a:t>
            </a:r>
          </a:p>
          <a:p>
            <a:pPr marL="342900" indent="-342900">
              <a:buAutoNum type="arabicPeriod"/>
            </a:pPr>
            <a:r>
              <a:rPr lang="en-US" sz="2400" dirty="0"/>
              <a:t>Trello</a:t>
            </a:r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Умение оценить сроки по задачам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uk-UA" sz="2400" dirty="0" err="1"/>
              <a:t>Делить</a:t>
            </a:r>
            <a:r>
              <a:rPr lang="uk-UA" sz="2400" dirty="0"/>
              <a:t> </a:t>
            </a:r>
            <a:r>
              <a:rPr lang="uk-UA" sz="2400" dirty="0" err="1"/>
              <a:t>задачи</a:t>
            </a:r>
            <a:r>
              <a:rPr lang="uk-UA" sz="2400" dirty="0"/>
              <a:t> на </a:t>
            </a:r>
            <a:r>
              <a:rPr lang="uk-UA" sz="2400" dirty="0" err="1"/>
              <a:t>мелкие</a:t>
            </a:r>
            <a:r>
              <a:rPr lang="uk-UA" sz="2400" dirty="0"/>
              <a:t> </a:t>
            </a:r>
            <a:r>
              <a:rPr lang="uk-UA" sz="2400" dirty="0" err="1"/>
              <a:t>подзадачи</a:t>
            </a:r>
            <a:r>
              <a:rPr lang="en-US" sz="2400" dirty="0"/>
              <a:t> (WBS)</a:t>
            </a:r>
          </a:p>
          <a:p>
            <a:pPr marL="342900" indent="-342900">
              <a:buAutoNum type="arabicPeriod"/>
            </a:pPr>
            <a:r>
              <a:rPr lang="ru-RU" sz="2400" dirty="0"/>
              <a:t>Баланс между </a:t>
            </a:r>
            <a:r>
              <a:rPr lang="ru-RU" sz="2400" dirty="0" err="1"/>
              <a:t>созвонами</a:t>
            </a:r>
            <a:r>
              <a:rPr lang="ru-RU" sz="2400" dirty="0"/>
              <a:t> и оффлайн встречами</a:t>
            </a:r>
          </a:p>
          <a:p>
            <a:pPr marL="342900" indent="-342900">
              <a:buAutoNum type="arabicPeriod"/>
            </a:pPr>
            <a:r>
              <a:rPr lang="ru-RU" sz="2400" dirty="0"/>
              <a:t>Должны быть выделены роли в команде</a:t>
            </a:r>
          </a:p>
          <a:p>
            <a:pPr marL="342900" indent="-342900">
              <a:buAutoNum type="arabicPeriod"/>
            </a:pPr>
            <a:r>
              <a:rPr lang="ru-RU" sz="2400" dirty="0"/>
              <a:t>Ретроспектива – </a:t>
            </a:r>
            <a:r>
              <a:rPr lang="en-US" sz="2400" dirty="0"/>
              <a:t>must!</a:t>
            </a:r>
            <a:r>
              <a:rPr lang="ru-RU" sz="2400" dirty="0"/>
              <a:t> Открыто давали обратную связь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ru-RU" sz="2400" dirty="0"/>
              <a:t>Постановка задачи – всегда со сроками и конкретным исполнителем.</a:t>
            </a:r>
          </a:p>
          <a:p>
            <a:pPr marL="342900" indent="-342900">
              <a:buAutoNum type="arabicPeriod"/>
            </a:pPr>
            <a:r>
              <a:rPr lang="ru-RU" sz="2400" dirty="0"/>
              <a:t>Что не зафиксировано как задача – не будет сделано</a:t>
            </a:r>
          </a:p>
          <a:p>
            <a:pPr marL="342900" indent="-342900">
              <a:buAutoNum type="arabicPeriod"/>
            </a:pPr>
            <a:r>
              <a:rPr lang="en-US" sz="2400" dirty="0"/>
              <a:t>BACKLOG – </a:t>
            </a:r>
            <a:r>
              <a:rPr lang="ru-RU" sz="2400" dirty="0"/>
              <a:t>без него нет понимания объема задач, приоритетности. Начинают выполняться задачи с низким приоритетом</a:t>
            </a:r>
          </a:p>
          <a:p>
            <a:pPr marL="342900" indent="-342900">
              <a:buAutoNum type="arabicPeriod"/>
            </a:pPr>
            <a:r>
              <a:rPr lang="ru-RU" sz="2400" dirty="0"/>
              <a:t>Начинать встречи с того, что сделано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ru-RU" sz="2400" dirty="0"/>
              <a:t>Оценивать что команде заходит / не заходит и искать </a:t>
            </a:r>
            <a:r>
              <a:rPr lang="ru-RU" sz="2400" dirty="0" err="1"/>
              <a:t>наиолее</a:t>
            </a:r>
            <a:r>
              <a:rPr lang="ru-RU" sz="2400" dirty="0"/>
              <a:t> оптимальные подходы</a:t>
            </a:r>
          </a:p>
          <a:p>
            <a:pPr marL="342900" indent="-342900">
              <a:buAutoNum type="arabicPeriod"/>
            </a:pPr>
            <a:r>
              <a:rPr lang="ru-RU" sz="2400" dirty="0"/>
              <a:t>Если жесткий </a:t>
            </a:r>
            <a:r>
              <a:rPr lang="ru-RU" sz="2400" dirty="0" err="1"/>
              <a:t>завтык</a:t>
            </a:r>
            <a:r>
              <a:rPr lang="ru-RU" sz="2400" dirty="0"/>
              <a:t> – делиться с командой</a:t>
            </a:r>
          </a:p>
          <a:p>
            <a:pPr marL="342900" indent="-342900">
              <a:buAutoNum type="arabicPeriod"/>
            </a:pPr>
            <a:r>
              <a:rPr lang="ru-RU" sz="2400" dirty="0"/>
              <a:t>При постановке задачи – четко описывать результат</a:t>
            </a:r>
            <a:endParaRPr lang="ru-RU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ru-U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A33BE-A63C-4F30-A857-11BA2B88649A}"/>
              </a:ext>
            </a:extLst>
          </p:cNvPr>
          <p:cNvSpPr/>
          <p:nvPr/>
        </p:nvSpPr>
        <p:spPr>
          <a:xfrm>
            <a:off x="8145624" y="849086"/>
            <a:ext cx="2584580" cy="89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Прикол про </a:t>
            </a:r>
            <a:r>
              <a:rPr lang="en-US" dirty="0"/>
              <a:t>lint (</a:t>
            </a:r>
            <a:r>
              <a:rPr lang="ru-RU" dirty="0"/>
              <a:t>у нас он даже в </a:t>
            </a:r>
            <a:r>
              <a:rPr lang="en-US" dirty="0"/>
              <a:t>PowerPoint)</a:t>
            </a:r>
            <a:endParaRPr lang="ru-U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F888C8-18EB-4C02-A175-4508FEC3D122}"/>
              </a:ext>
            </a:extLst>
          </p:cNvPr>
          <p:cNvCxnSpPr/>
          <p:nvPr/>
        </p:nvCxnSpPr>
        <p:spPr>
          <a:xfrm flipH="1">
            <a:off x="5645020" y="1054359"/>
            <a:ext cx="2500604" cy="85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4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3911-FB5A-4D24-A5BB-EC51153BF409}"/>
              </a:ext>
            </a:extLst>
          </p:cNvPr>
          <p:cNvSpPr txBox="1"/>
          <p:nvPr/>
        </p:nvSpPr>
        <p:spPr>
          <a:xfrm>
            <a:off x="597159" y="326571"/>
            <a:ext cx="1084217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TECHNOLOGIES</a:t>
            </a:r>
          </a:p>
          <a:p>
            <a:pPr marL="342900" indent="-342900">
              <a:buAutoNum type="arabicPeriod"/>
            </a:pPr>
            <a:r>
              <a:rPr lang="en-US" sz="2400" dirty="0"/>
              <a:t>REACT </a:t>
            </a:r>
            <a:r>
              <a:rPr lang="ru-RU" sz="2400" dirty="0"/>
              <a:t>версия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REDUX, </a:t>
            </a:r>
            <a:r>
              <a:rPr lang="en-US" sz="2400" dirty="0" err="1"/>
              <a:t>thunk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MATERIAL UI</a:t>
            </a:r>
          </a:p>
          <a:p>
            <a:pPr marL="342900" indent="-342900">
              <a:buAutoNum type="arabicPeriod"/>
            </a:pPr>
            <a:r>
              <a:rPr lang="en-US" sz="2400" dirty="0"/>
              <a:t>CSS in JS</a:t>
            </a:r>
          </a:p>
          <a:p>
            <a:pPr marL="342900" indent="-342900">
              <a:buAutoNum type="arabicPeriod"/>
            </a:pPr>
            <a:r>
              <a:rPr lang="en-US" sz="2400" dirty="0"/>
              <a:t>GITHUB</a:t>
            </a:r>
          </a:p>
          <a:p>
            <a:pPr marL="342900" indent="-342900">
              <a:buAutoNum type="arabicPeriod"/>
            </a:pPr>
            <a:r>
              <a:rPr lang="en-US" sz="2400" dirty="0"/>
              <a:t>ESLINT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restAPI</a:t>
            </a:r>
            <a:endParaRPr lang="ru-RU" sz="2400" dirty="0"/>
          </a:p>
          <a:p>
            <a:pPr marL="342900" indent="-342900">
              <a:buAutoNum type="arabicPeriod"/>
            </a:pPr>
            <a:r>
              <a:rPr lang="en-US" sz="2400" dirty="0" err="1"/>
              <a:t>Axios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TRAVIS</a:t>
            </a:r>
          </a:p>
          <a:p>
            <a:pPr marL="342900" indent="-342900">
              <a:buAutoNum type="arabicPeriod"/>
            </a:pPr>
            <a:r>
              <a:rPr lang="en-US" sz="2400" dirty="0"/>
              <a:t> HEROKU</a:t>
            </a:r>
            <a:endParaRPr lang="ru-RU" sz="2400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99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DFF8E-1475-4F4C-AFCC-56D9BF3BB07B}"/>
              </a:ext>
            </a:extLst>
          </p:cNvPr>
          <p:cNvSpPr txBox="1"/>
          <p:nvPr/>
        </p:nvSpPr>
        <p:spPr>
          <a:xfrm>
            <a:off x="1073020" y="569167"/>
            <a:ext cx="10151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Ваня</a:t>
            </a:r>
            <a:r>
              <a:rPr lang="en-US"/>
              <a:t> </a:t>
            </a:r>
            <a:r>
              <a:rPr lang="en-US" dirty="0"/>
              <a:t>- </a:t>
            </a:r>
            <a:r>
              <a:rPr lang="ru-RU" dirty="0"/>
              <a:t>ВСТУПЛЕНИЕ</a:t>
            </a:r>
            <a:endParaRPr lang="en-US" dirty="0"/>
          </a:p>
          <a:p>
            <a:r>
              <a:rPr lang="ru-RU" dirty="0"/>
              <a:t>Юля</a:t>
            </a:r>
            <a:r>
              <a:rPr lang="en-US" dirty="0"/>
              <a:t>/</a:t>
            </a:r>
            <a:r>
              <a:rPr lang="ru-RU" dirty="0"/>
              <a:t>Ваня – функционал  (Макс на ноуте)</a:t>
            </a:r>
            <a:endParaRPr lang="en-US" dirty="0"/>
          </a:p>
          <a:p>
            <a:r>
              <a:rPr lang="ru-RU" dirty="0"/>
              <a:t>Люда – </a:t>
            </a:r>
            <a:r>
              <a:rPr lang="en-US" dirty="0"/>
              <a:t>Learnings HARD</a:t>
            </a:r>
            <a:endParaRPr lang="ru-RU" dirty="0"/>
          </a:p>
          <a:p>
            <a:r>
              <a:rPr lang="ru-RU" dirty="0"/>
              <a:t>Влад – </a:t>
            </a:r>
            <a:r>
              <a:rPr lang="en-US" dirty="0"/>
              <a:t>Learnings SOFT</a:t>
            </a:r>
            <a:endParaRPr lang="ru-RU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227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335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Межерицкий Владислав</dc:creator>
  <cp:lastModifiedBy>Межерицкий Владислав</cp:lastModifiedBy>
  <cp:revision>17</cp:revision>
  <dcterms:created xsi:type="dcterms:W3CDTF">2020-02-04T09:51:33Z</dcterms:created>
  <dcterms:modified xsi:type="dcterms:W3CDTF">2020-02-04T12:12:01Z</dcterms:modified>
</cp:coreProperties>
</file>