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9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F484E96D-C25F-1BFF-FF93-108858F744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152325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F484E96D-C25F-1BFF-FF93-108858F744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38448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10D2BE8-30D7-4252-9224-EAFA4E388BEA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f2919cb7-97ff-482a-abb8-edee58869010/ReportSection?bookmarkGuid=4970e3fa-3ec2-4deb-b3cb-e1d69fc54a86&amp;bookmarkUsage=1&amp;ctid=d057ab2c-22dd-418b-bcde-c6410492b96e&amp;fromEntryPoint=export&quot;"/>
    <we:property name="reportName" value="&quot;Relatório_Mod.2_AnnaCarllaBraga&quot;"/>
    <we:property name="reportState" value="&quot;CONNECTED&quot;"/>
    <we:property name="embedUrl" value="&quot;/reportEmbed?reportId=f2919cb7-97ff-482a-abb8-edee58869010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Página 1&quot;"/>
    <we:property name="datasetId" value="&quot;c8d185c7-35c2-4f27-bfaa-cc121a9f7771&quot;"/>
    <we:property name="backgroundColor" value="&quot;#FFFFFF&quot;"/>
    <we:property name="bookmark" value="&quot;H4sIAAAAAAAAA+1ZyXLcNhD9FRUvvkylsIP0zRo5TqrsxOVJfEn50AAaI7o45AQEZcmu+SH/Rn4s4CLZWsdanEhlXYZkA3zo5XWzgfmUubJdV3D0G6wwe5r9WrvSgmvCjs5mWT0KhfbEeEokKqMU00IXJo0261g2dZs9/ZRFCEuMb8u2g6pHSsK/skKgtoJ46iShUnJJALJ3swyq6jUs+zkeqhZn2RpD29RQlR9xhEhDMXS4mWV4uK6aAP1CiwgR+8UO0vT0nBSjP/GkB9hYHuACbRylb3DdhHj8PMva8W5Q9PRYDzYsOG/qCGWdgHvZhYoneVvWy2pS8cu7fxyteye1+5CuySvmfULvcTabZIBQhCglGfOAjoG3hc63YpWr5J/zWCRnSmMheQEu95J4aeVWLBhM3e1iHJxxBhKVY9JZnheMYwq8sozf1FRCjbZYCOuQ5RqAGaQ3xQJBNTLNrGKOCUJFIdRNsSiAItZT4a2mhEkGejtWxMNomsPzaHkBif4FYSQF1iaLiRA3R/O8YMIYyCkthOCcIGynxyV2SuJo7jVJUaRScSE53x7Lq+lhjKBKKWK09Bbz3IPanglXQ+ac2UQTaTkBIqRiIIas9mUVp/wzR88P1yGVkFRYRsh5Sv1lE1JpqrKhKARs2ymD503VrYa756fki6YLFt+gH4bqWMajhOTLGmpb9jWm1+Z1aFL1GUYWuFxhHQfxfvNhHjAt6rKnZDM70eOZO0hvJ+lZJZ4tlwGXcFxVnn8XDXcWUOEo/bmrpxJGzuv7LkmujJCtujY5G90uhPk+hHg6TOkhOAy7R0MI9spwXC7Z7IwF/6vZm3fHtT9Nfv9VkZ/YMqp/9/To3Tt9Nft3V43rfbpfOod1NqYNLQw1zGsFyA1oSQXbyvGHwa3ZPcnJrRx3Td3FR3Jfn9zDpyQ1BblnOUivKbWWe+pvVaR/KTFAsPtHL/EAq/MKn4yfHzpW8y2EcmwEB+NuaPTU556AZaf8sNe3mP20r/SZ7v/uSthxuOMgwgg1mZK9+udz+yN8NSDNvTChtvP0Bwj/mDgu7R1Sg1MYRjgzHPXUzz1W/mtqlW5dZ29U+R+7m9u4e+RxLrklaeNLPTiXNjpeQnHLxr9gedoQGgoEuVQORE5vsXECzCUjKc8QBTVOYXq4F9uIkxpyTda2VWkxnDI0W2FYDpWurzqDIetxoRLbL63np8GS/vqyTLaP2G+h6nrYJ7sYPyDWT/rOdIjupfynZ/l/xy65lNGDru2d8nlaciSzzYXniR8y/aJgXnKPW5l3yRmM5ZoLxiTxuSqYN8Lb7YccVyeGN9oQJpT3jOUFeq2JviVk2l4XBvoTnYJxaYVHBvciO+ZNV8dUu36AdikGxBWsv6lZehGabn2nCfDF0VNHD7qwBfSnLUoKoyyn/JER/3ED/bEL+OobKfFdPvNnWSGosoI55yT0R30gtd1+GPcwonFf2PNnXcZ2Z9FU7uHovFe2tmfKA3Lz/PcXi4ejbar3bXt3x7kQ3DR0phMYkvyihrLpYrsGi6+hxgsay+QSqF2//JXN5fD/3Uljudn8C7gUJDlOHAAA&quot;"/>
    <we:property name="initialStateBookmark" value="&quot;H4sIAAAAAAAAA+1Z23LbNhD9FQ9f8qLp4MpL3mzFTTuJY0/U5qXj6SyBhcwMRaog6FjJ6If6G/2xAiRtx3JsJrLT2hO/SMSCPNjL2eUC/BTpolmWsHoDC4yeR79WulCga7uTRJOo6oV7h4evDnbfvvrzze7BvhfXS1fUVRM9/xQ5sHN074qmhTJAeOEfx5MIyvII5mFkoGxwEi3RNnUFZfER+5v9lLMtricRni3L2kKAnDlwGGBP/e1+7NemP3G/IihXnOIMleulb3FZW3c+nkRNf9WpdHUugHULTuvKQVF54CDLBCZKEEO1JFRKLglAkDdFNS8HFS+f/W21DH5oTsD/e/vz9x494KzX3gARExLHkjEDqBkYlSXpKFax8P65jkVSFieYSZ6BTo0kRio5igWdqXutc50zNiAx1kxqxdOMcfSxjRXj25pKaJ4ozITSyNIEgOVIt8UCQRNkCVMx00wQKjIRb4tFAWKiDBVGJZQwySAZx3J45vL67DpamkGS5RlhxAdWeYuJENujGZ4xkeeQUpoJwTlBGKfHDXZKomlqEuKjSGXMheR8PJa30yPPBY3jmOSJNArT1EA8ngm3Q6acKU8TqTgBImTMQHRZbYrSDfmXr/bPltYXC19CesipT/15bX31KaOuKFhsmiGDp3XZLrqr/SvyWd1ahW/RdFOVK9zKI5migkoVocYEbY5s7atPNzPD+QIr14lP6g9Ti35RHT0n68mFHrv61D/tpZtK7M7nFudwXlX2v4uGOzMosZf+3FZDCSPX9T32klsjpMq28c5GvQd2egLWXQ2TH1iNdm/VheBFYc/LJZtsWPC/mr0+Pq/9/ub3nxX5gS29+vdPj+De4cUYnl3UOvj0pNAaq6hPG5rlNGcmiQF5Domkgo1y/HFwa/JAcnKU47quWvdE7m8nd/cq8U1BalgK0iSUKsUNNXcq0r8UaMGqk9VrPMXyusIX89enztV8B7boG8HOuC2NHlrZC7Doih9ehBYz3PaZPsP1X20BOxp3NDjooQZTooN//m5+hLcG+Hu/mFDjPP0Bwt8njvZ7B9/gZDkjnOUck6Gfe6r836iVv9St2qryP3U3d3F3z+NUckX8xpca0NpvdIyE7I6Nf8ZSvyHMKRDkMtYgUnqHjRNgKhnxeYYoaK5j9IMHsY24qCHfyNqmLBTaK4ZGC7TzrtKFqtMZsuwXKrC5bD0/dZaE/9eFt73HfgdlG2Cf7aH7gFg9C51pF90b+U83+X/PLrmR0Z2uzb3yeViyJ7NKheGeH9L/omBGcoOjzLvhDEbxhAvGJDFpnDGTC6PGDzluTwyTJzlhIjaGsTRDkyQkuSOk315nOYQTnYxxqYRBBg8iO6Z1Wzlfu36AdslZxAUsv6pZemnrdnmvCXDp6KGjhyRTGYTTlliKPFac8idG/McN9MfW4sFXUuK7vOY3WSForATTWksIR30gEzV+GPc4ovFQ2PN7VbhmZ1aX+vHo/KJoVGDKI3Lz9PDl7PFo6+t909zfcS5YPUxtdAJdkn+poaxb1yxB4RFU+IXG0rsEKh2Wv7W57L7f9UeeXqEiL8e60fBV76IRXa//BaEIGZJhHAAA&quot;"/>
    <we:property name="isFiltersActionButtonVisible" value="true"/>
    <we:property name="isVisualContainerHeaderHidden" value="false"/>
    <we:property name="reportEmbeddedTime" value="&quot;2024-07-15T19:03:44.679Z&quot;"/>
    <we:property name="creatorTenantId" value="&quot;d057ab2c-22dd-418b-bcde-c6410492b96e&quot;"/>
    <we:property name="creatorUserId" value="&quot;10032003A357DDDD&quot;"/>
    <we:property name="creatorSessionId" value="&quot;e9b1887f-89cf-4eee-9e4f-40bde6e9e182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ANNA CARLLA FREITAS BRAGA</cp:lastModifiedBy>
  <cp:revision>4</cp:revision>
  <dcterms:created xsi:type="dcterms:W3CDTF">2018-06-07T21:39:02Z</dcterms:created>
  <dcterms:modified xsi:type="dcterms:W3CDTF">2024-07-15T19:04:58Z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