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9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F87F1C7A-E77A-493E-2AB4-9EF12B43EF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F87F1C7A-E77A-493E-2AB4-9EF12B43EF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26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3C2234A0-917C-D1B9-AFD0-B081D4297F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3C2234A0-917C-D1B9-AFD0-B081D4297F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294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c92a9df-bdd0-43f5-96d0-67a0e368dda6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954d0e7-7fd7-4968-b701-47434dbc7fb5/1b12737b3d1a5a06da9a?bookmarkGuid=1c2f145d-55f3-43b7-85e7-cc4c751bb4e8&amp;bookmarkUsage=1&amp;ctid=d057ab2c-22dd-418b-bcde-c6410492b96e&amp;fromEntryPoint=export&quot;"/>
    <we:property name="reportState" value="&quot;CONNECTED&quot;"/>
    <we:property name="artifactViewState" value="&quot;live&quot;"/>
    <we:property name="reportEmbeddedTime" value="&quot;2024-07-04T02:15:47.063Z&quot;"/>
    <we:property name="creatorSessionId" value="&quot;c1867343-86b5-4497-b56c-5f4cfa89827b&quot;"/>
    <we:property name="creatorUserId" value="&quot;1003200044E5F939&quot;"/>
    <we:property name="creatorTenantId" value="&quot;d057ab2c-22dd-418b-bcde-c6410492b96e&quot;"/>
    <we:property name="pageDisplayName" value="&quot;Página 1&quot;"/>
    <we:property name="pageName" value="&quot;1b12737b3d1a5a06da9a&quot;"/>
    <we:property name="reportName" value="&quot;Sample_Financial_Annacarllafb&quot;"/>
    <we:property name="isVisualContainerHeaderHidden" value="false"/>
    <we:property name="isFiltersActionButtonVisible" value="true"/>
    <we:property name="initialStateBookmark" value="&quot;H4sIAAAAAAAAA+VY207cSBD9FeSXvAzIt7mYN65aBEkQIPZhhaJyd9nTUY970m6zzCL/0P7G/thWt+2BISaTDJGCwgvY1dXVVadOVZfn3uOinEtYfIAZerveScEFA670VuANvKIR7n/8ePp+7+L004e990ckVnMjVFF6u/eeAZ2juRZlBdKaIOFfNwMPpDyH3L5lIEsceHPUpSpAin+wUaYloyusBx7ezaXSYE1eGjBozd6SOr3T2cFORCcCM+IWL5GZVpoG4TgapxEPYAj+iEMCpFY2Cs6zXhVr2h1/oAoDoqBjrCwdhjFL/DT2E/B9CNlolFh5JqTpVBZHd3NN0VHMi7lFZY/fQsGQey4EjWXj8b33h0ANmk0XZ3iL0kqO+te/XjrXipAyi2vQokFEVZrh14qN/AIzt1QYYcga+VuQS8KiWxOybU6XxsjT7gASH1qsrdojf9rnL5WALY5bHAw0ptpQvL1Cufep+vtAI1ng3q5fD5agHJAoV5o4JN8ULu//+7fsAeaGJKUoctmy/oGAVw1epRQMta2p9DOR11FthlRT9iFHIqjdRKSbNw4KLB+Iufp03dVMOPCOtZq5bW2oNhlLNM4UZcdGeQWpxE8THk24z4LtOA3Zdjweh9uTLAi3w1HiT4bDlA2B0fbGYQpp4P05RY3OPJURF6bF/qRYzUfZqshqVqzJVJdOctSC+CgbDeHo0GuQlWsvZPNMmAaY+0ZMeqEfxGdW86amP3Xt9tg89aA3U9zhi66ie82924dSsHdeXTfmuhZEnn1+1GSWTv3e7G6r/vcOsi1hW7IM2BT5sSutw+Z+PDE4axItuHWsZHTaiXs8ULM5+VE27j+8nYrCNgF7Qmaape8ohReVaW/xDLwLkU/NM0zvCqe2iqvDgF3ybB1RoUBRdhd0A4NW0j11NUBq0iLZrH6pUC8oIqfxkLsdG8/OMms7PTnZsU6TMVESXBLmpe2kdlQgEUcHzikufqC3/HxAnXfnoig612xpvCBix7xnQl49h5S0Ui6VHRhdCyoqKYm5UyG5xqJl6qrKs50zOuuiulI5XVbL49reN04TGovSmPsxy7Igmkz8yebz0V6ea8yhuzZWU/djKX3SFR5lausSLD+t9Lgq2rnR33R0+Vle0SOvmNlkUpgLPJiCNiuzAm1SmqPeXzjkD4XuRmQaAo5eD+qWXL0XaAv6YoNy/h6Ub1xXy1IWQ8SGYTAeo5/yJBtGa+n7a+kweCVlZPO5dU4o4JOkBhtQGEj39XP4WyH/Wh5HCfKE+ylGY3+U8YiPkuBFPH4D49xrLazXeT9dYj6jmWGT+4nJqiQWIm986a3z9aXzBhjZ1HIaJQAch2kQTpI4DEYpupHqmxgbvDOpuluF1VobJRBCOB7GnDpEEAcpC7K11sop0P8ntpy5vh8jVGXKOTA8hwJ7vqndJwJHvua72v0c6LlDyBdBc/iaDXYOXX6F1/X//R5zo7AUAAA=&quot;"/>
    <we:property name="bookmark" value="&quot;H4sIAAAAAAAAA+VYX0/cOBD/KigvfVlQ/u5ueKNAdajcCRXEPZzQaWJPsq6yceo4HHsoX6hf477Yje1kYWko7VKpqLyAM56MZ37zm/Fkbz0umrqE1R+wRG/fO6m4YMCl2gm8iVc5YTzN/DDnQYJJlKXTPOTg066stZBV4+3fehpUgfpSNC2UxhIJ/7qaeFCWZ1CYpxzKBidejaqRFZTiX3TKtKVVi93Ew5u6lAqMyXMNGo3Za1KnZ3Ih2IvoRGBaXOM5Mt1LsyCcRbMs4gEk4E85pEBqjVOwno2qGNP2+ENZaRAVHWNkWRLGLPWz2E/B9yFk02lq5Lko9aCyOr6pFUVHMa9qA84Bv4aKIfdsCAob5/Gt95tABYotVqd4jaWRHI/vf7l1piQhpVeXoIRDRLaK4ZeKTv4Bc7tVaaHJGvlbkUvCoNsRsn1q18bI0+EAEh8ZrI3aPX/69adWwA7HHQ4anKk+FO+gkvZ5If85VEgWuLfvd5M1KIckKqQiKpWvCpff//vcjABzRZJGVEXZs/6OgBcOr6YUDJWpqewjkddSbYlUU2ZRIBHUvESkq52DAps7Ym6uLoeaCSfeOyWX9rU+VJOMNRqnkrJjoryArMS/5zyac58Fu3EWst14Ngt353kQ7obT1J8nScYSYPS6c5hCmnh/LlChNU9lxIXusT+pNvPR9Cplu6yeyNSQTnLUgHgvG45wdOgllK1tL2TzVGgHzK0Tk17oB/Gp0bzq6E/X2XdMnkbQW0pu8UVb0aPm3ryFRrA3Xtc5c0MLIs8+3msya6d+bXb3Vf9rB9mXsClZBmyB/J0trSN3TZ5oXLpEC24caxiddmKXh3JZkx+Nc//u6b2oTBMwJ+TabX1DKTyrTEeLZ+J9EMVCP8L0oXA6o7g5E5gtz9QRFQpUzXBBOxiULO1qqAFSKw2SbvdTi2pFEVmNu9ztmXj21lnbG8nJnnGajImG4CqhbkwnNaMCiThacN7j6jt6y48H1Hp3JqpqcM2UxjMitsx7JOTNc0hJSWlTOYAxtKCqLUti7kKUXGHVM3VT5dHOGZ0OUV3Igi6r9XF975tlKY1FWcz9mOV5EM3n/nz7+eigKBQWMFwbm6n7vpQ+6Ar3MrVzDoafRvqurfq50d92dPlRXtGSt0xvMynUAg8XoPTGrEAvScVRvV1Z5I+EGkZkGgKOXw7qhlyjF2gP+mqLcv4WlK9sV8szFkPEkjCYzdDPeJon0ZP0/bl0mLyQMjL53DkjFPBBUoMtKAyk+/I5/LWQfy6PoxR5yv0Mo5k/zXnEp2nwLB6/gnHupRbWy7yfzrFY0sywzf3EyrYhFiJ3vozW+dOl8woY6Wo5i1IAjkkWhPM0DoNphnak+irGGm90Jm82YTXWpimEEM6SmFOHCOIgY0H+pLVmAfT/gS1rbuzHCNnqpgaGZ1DhyDe1/UTgyJ/4rrY/B66/qrvufwvGCQSHFAAA&quot;"/>
    <we:property name="datasetId" value="&quot;04c623ea-ac6b-405f-8d7d-8e7874d1e4cd&quot;"/>
    <we:property name="embedUrl" value="&quot;/reportEmbed?reportId=d954d0e7-7fd7-4968-b701-47434dbc7fb5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6F6F6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517C6F3-2B1D-42B1-8AFC-19EDAFE69B12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d954d0e7-7fd7-4968-b701-47434dbc7fb5/5f84e9a47b9a888aec02?bookmarkGuid=70818178-1c27-449c-be81-733f72e2d824&amp;bookmarkUsage=1&amp;ctid=d057ab2c-22dd-418b-bcde-c6410492b96e&amp;fromEntryPoint=export&quot;"/>
    <we:property name="reportName" value="&quot;Sample_Financial_Annacarllafb&quot;"/>
    <we:property name="reportState" value="&quot;CONNECTED&quot;"/>
    <we:property name="embedUrl" value="&quot;/reportEmbed?reportId=d954d0e7-7fd7-4968-b701-47434dbc7fb5&amp;config=eyJjbHVzdGVyVXJsIjoiaHR0cHM6Ly9XQUJJLUJSQVpJTC1TT1VUSC1CLVBSSU1BUlktcmVkaXJlY3QuYW5hbHlzaXMud2luZG93cy5uZXQiLCJlbWJlZEZlYXR1cmVzIjp7InVzYWdlTWV0cmljc1ZOZXh0Ijp0cnVlfX0%3D&amp;disableSensitivityBanner=true&quot;"/>
    <we:property name="pageName" value="&quot;5f84e9a47b9a888aec02&quot;"/>
    <we:property name="pageDisplayName" value="&quot;Página 2&quot;"/>
    <we:property name="datasetId" value="&quot;04c623ea-ac6b-405f-8d7d-8e7874d1e4cd&quot;"/>
    <we:property name="backgroundColor" value="&quot;#F6F6F6&quot;"/>
    <we:property name="bookmark" value="&quot;H4sIAAAAAAAAA+1XyW7bMBD9FYNno9BmLbmlTooWSIugbnMpfBiJQ5sBQ6oU5doN/EP9jf5YSUrZFweB0RhpTyZnBrM8vzeSzgnlTS1g9QnOkOyRD5LyCqjSg5AMieyMWRkm6agsYsyDKiwiGDFmvao2XMmG7J0TA3qG5oQ3LQiXyRq/TYcEhDiGmbsxEA0OSY26URIE/4ldsHUZ3eJ6SHBZC6XBpZwYMOjSLmy4vdsWwjexrQiV4QucYGU664jlCRaQZGUBeZ4DVkFkw5ouwHd2b4hL7cuPlTTApS3jbFWRBVnGqgKKIIkhr4LUt8G4MH1IuTpc1tpOZ2de1Q6cfboAWSElfgSNTdfxOdmfzTTOwPTXwxvOsRLt2T32iWp1hZ+ReZc03KxsDcalrcEdXGsL1bFWFkjvsUfGjbe+a2WPS+Cuc/VjrNECSZ1huLnf9xw16Gq+OsIFirutXfrvui4aOgHNu3/Qj/HM8XoqXiYjNyY+cNxwYdf66c/fWw4DigMKBrpU/ShkXyryGChja5opbakv/ilcPv7+1dwDzNRaGi5nolfplWC+dHhVom2sJJB2PB7PQRu3EcpTKz0nlPWFWG2Hp9fk2AO98gp6zcj2jHvdQ/b0ma6dMQVIkEZxEkcZgyCCMA02bs/HhLetHTlWrTSWcs/ain9liw8mILDZvMW3okulKeq3nQIPuL54mEbDW0O86OTr6VMWyPYZ0lEZIEzKpAjYCFkeZVUaAPyn8lZfSDZSuea4+/R9aNqXpW9RFSwaBTCCAIMyZSFmPtWjeBtcmlItb8Lt93rGElYmYZGWWRHnZRRDueNvxU/dp7simq+Sm2YwUYJu4xkAmvauXZbOw5vfmZIiiS2N84hmQUHTlMXFZgo3c7C/twjsOXxlIWdoP1XdQbWmqaHCY5DoIam75jj6OEsDkNRh7s/a/R5xy/iu8AmI1tX0H7bEl3HiW/8BcIXUKVEPAAA=&quot;"/>
    <we:property name="initialStateBookmark" value="&quot;H4sIAAAAAAAAA+1X227bMAz9lUDPweDYji99S9MOG3pFs/VlCAbaohMVquTJcpasyA/1N/Zjk2T3fklRBGvQ7ckSyYjkyTm0dUEoq0oOi0M4R7JFPgvKcqBSdXqkS0Rj3D462jsYnOx9Pxwc7BqzLDWToiJbF0SDmqA+ZVUN3B5hjN/GXQKcH8PE7grgFXZJiaqSAjj7hU2wcWlV47JLcF5yqcAeOdKg0R47M+Fmb3L3PgQmI+SazXCEuW6s/SIJMYUwzlJIkgQw93wTVjUBrrJHQ+zRLv1QCg1MmDTWlqexF8dFnkLqhQEkuRe5MgrGdRuSLXbnpTLdmZ4XpUVlQGcgcqTEtaCwaiq+IIPJROEEdLvdveMcSl6fP2IfyVrleIKFcwnN9MLkKJgwOZiFa2mgOlbSAOk8Zlkw7awfa9Hi4tntVP4cKjRAUmvorq73E0MFKp8u9nGG/GFp1/6HrquCTkGx5h90bbyyvZaD14eROx3vWG7YsFv1tOsfNYMOxQ4FDc1RbStkICR5DpShMU2kMpzn/xQuB78vq0eAGRtLxcSEtyq9EcyXBq+c15WRBNKGx8MpKG0nQnZmpGeFsrwSq6nw7JYcW6AXTkHvGdmWce+7yZY+46U1RgAhUj8IAz8uwPOhF3krp+dzwlvXjBzKWmhDuVdNxb8yxTsj4FitnuJr0aVUFNV2o8Adpq5epn73XhNv2vly/JIBsn6GNFQG6IVZmHpFH4vEj/PIA/hP5bV+kKykcslw8+n7VLdvS980Twu/70EfPPSyqOhh7I56Fm+Nc53J+V243VyPi7DIwl4aZXEaJJkfQLbhX8UvnaebIpqvgumqM5KcruMdAIq2rk2WztOT35rCNAwMjROfxl5Ko6gI0tUUrqZgnvcI7Dh8YyHnaK6qdiFrXZWQ4zEIdJCUTXEMXZyhAQhqMXdrZZ/7zDC+SXwKvLY53cWWuCSmFpZxXPEDe90lriwr1uUfllT/gXoPAAA=&quot;"/>
    <we:property name="isFiltersActionButtonVisible" value="true"/>
    <we:property name="isVisualContainerHeaderHidden" value="false"/>
    <we:property name="reportEmbeddedTime" value="&quot;2024-07-04T02:17:06.777Z&quot;"/>
    <we:property name="creatorTenantId" value="&quot;d057ab2c-22dd-418b-bcde-c6410492b96e&quot;"/>
    <we:property name="creatorUserId" value="&quot;1003200044E5F939&quot;"/>
    <we:property name="creatorSessionId" value="&quot;25636199-2969-4568-b49f-a5b2bcd1a0f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BDB81CF-C298-4B37-B425-4B68D9343CB6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d954d0e7-7fd7-4968-b701-47434dbc7fb5/d1b83c50c9cbf6bb8c6a?bookmarkGuid=990bdbc1-a64c-41c5-b1fe-b2eb8691ed25&amp;bookmarkUsage=1&amp;ctid=d057ab2c-22dd-418b-bcde-c6410492b96e&amp;fromEntryPoint=export&quot;"/>
    <we:property name="reportName" value="&quot;Sample_Financial_Annacarllafb&quot;"/>
    <we:property name="reportState" value="&quot;CONNECTED&quot;"/>
    <we:property name="embedUrl" value="&quot;/reportEmbed?reportId=d954d0e7-7fd7-4968-b701-47434dbc7fb5&amp;config=eyJjbHVzdGVyVXJsIjoiaHR0cHM6Ly9XQUJJLUJSQVpJTC1TT1VUSC1CLVBSSU1BUlktcmVkaXJlY3QuYW5hbHlzaXMud2luZG93cy5uZXQiLCJlbWJlZEZlYXR1cmVzIjp7InVzYWdlTWV0cmljc1ZOZXh0Ijp0cnVlfX0%3D&amp;disableSensitivityBanner=true&quot;"/>
    <we:property name="pageName" value="&quot;d1b83c50c9cbf6bb8c6a&quot;"/>
    <we:property name="pageDisplayName" value="&quot;Página 3&quot;"/>
    <we:property name="datasetId" value="&quot;04c623ea-ac6b-405f-8d7d-8e7874d1e4cd&quot;"/>
    <we:property name="backgroundColor" value="&quot;#F6F6F6&quot;"/>
    <we:property name="bookmark" value="&quot;H4sIAAAAAAAAA+2WTW/bMAyG/0rhczDY8Ufk3rosGwYMQ7FsvQw5UBLlqnAkQ5a7ZEX++yg5XdcPrDu0XQ49WaIo8hX5SPBVInXftbD9DGtMjpOPRmoB0rqjLJkkZjRWIk8LPlUqz0CVTCicMlq1ndfW9MnxVeLBNejPdD9AGyKR8ftqkkDbnkITZgraHidJh663Blr9E0dnWvJuwN0kwU3XWgch5NKDxxD2ktxpThKyNzllBOH1JS5R+NEqM85yUaaiFlxVnDNRAbn1o0NU9qBLCB3Tz63xoA2lCbaq4lLkKFFxAVgqwUEGe69N0+4F3+z9uu1CcTxuPLebUA9+QYlDpN2ODsQEZJIVqSxnGbJZmqe5ejRafw70vRerrkEySEueVfUshbSeVdOwV+nW78Xz7WLTOao7dWOMNacqNtZRP9sk1tdhP5bzKpnbdljH0eKWfWkHJ/ALRqUL47XfUiSlDRihQ7uCmlNnqZFxZYnNGo2P5nP7Y+6QklLR0t3kt44TeUm7yXpXxEnTOGzA76eLZ1FIQ6VHge8Hsycnva93RZa/tqbTOD8H5293hyZOonu7jZV/p901nNPJHeH/9bS71fXtIY+LP+7HHpJR/tNTsYr4ykBuUeazCnLGpyxPlXrF92Xx9Q5xDd1deh+E4oOzQ/esROCMFRWwdFoozmeixLo+jAdtbgfj6TocLhFHS2ixf5yIQ9H7zWjfHy1tK5+A4n8l+FmetRs29hCLDPKCMS6LlCiuGCJ7hfhln7UDAiIycaMkWSP9FIeBHXzfgcBTMBjzd2MIjdGPyg9GotyPXfh+0kTQeNwzaIdw0vgLncQ0Mdsv90Vl1rsLAAA=&quot;"/>
    <we:property name="initialStateBookmark" value="&quot;H4sIAAAAAAAAA+2WTW/bMAyG/0qhczA4ceI4vaVZNgxdP9BsvQzBQEm0q0KRDFnukhX576Nkd10/sO7Qdjn0ZImmyFfkI0HXTKq60rA5hhWyffbJSCVAWrfXZz1mWuPBycnh0fTs8Pvx9GhOZlt5ZU3N9q+ZB1eiP1d1AzqEIOO3ZY+B1qdQhlkBusYeq9DV1oBWP7F1pl/eNbjtMVxX2joIIRcePIawV+ROc8rdf5dSRhBeXeEChW+tss/zVIwSMRG8yDjPRQbkVrcOUdmjLiF0TD+zxoMylCbYsoxLkaLEggvAUSE4yGCvlSl1J/h27ZdNFarice25XYd68EtKHCJtt7ShXEBf5sNEjsZ9zMdJmqTFk9HqC6Dvg1iTCcgckhHvZ5NxAslknA3C2kJp34nnm/m6clR36kYba0ZVLK2jRmoW6+uwbst5zWZWN6s4mt+xL2zjBJ5hVDo3XvkNRSqUASNUaFdQc+osNTL+WWC5QuOj+cL+mDmkpFS0ZNv7rWMqr2g1We+LmJalwxJ8N52/iEIaFqoV+KExHTnJQ71Lsvy1NZXC2QU4f7c7NHES3cEmVv69cjdwDnr3hP/X3W6XN6eHPC7/OB8dJK3856diGfGVgdzhKB1nkOZ8kKdJUbzh+7r4eoe4guo+vY9C8dHZpnpRInCcDzPIk8Gw4HwsRjiZ7MaFNrON8XQcdpeIvQVorJ8mYlf0fjXK13sLq+UzUPyvBL/ItXbLRgex6EM6zHMuhwlRnOWI+RvEr3ut7RAQkYlbJWyF9CgOA9v4ugKBp2Aw5q/aEAqjH5UfjETZjV34flZEULvdc9BN2Gl8QrOYhCqguMYnFoSHNYuyorpfcxjxUuQLAAA=&quot;"/>
    <we:property name="isFiltersActionButtonVisible" value="true"/>
    <we:property name="isVisualContainerHeaderHidden" value="false"/>
    <we:property name="reportEmbeddedTime" value="&quot;2024-07-04T02:17:51.064Z&quot;"/>
    <we:property name="creatorTenantId" value="&quot;d057ab2c-22dd-418b-bcde-c6410492b96e&quot;"/>
    <we:property name="creatorUserId" value="&quot;1003200044E5F939&quot;"/>
    <we:property name="creatorSessionId" value="&quot;db35175e-e228-4d21-99b2-0d230f7cc0df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ANNA CARLLA FREITAS BRAGA</cp:lastModifiedBy>
  <cp:revision>3</cp:revision>
  <dcterms:created xsi:type="dcterms:W3CDTF">2018-06-07T21:39:02Z</dcterms:created>
  <dcterms:modified xsi:type="dcterms:W3CDTF">2024-07-04T02:19:26Z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