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8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0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4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5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3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9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7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D0D18-651F-4A46-859B-18BB334FF18F}" type="datetimeFigureOut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Mbo6XzZjw1YCItBeA9DOXqW5iVpXzEUU/view?usp=sharing" TargetMode="External"/><Relationship Id="rId2" Type="http://schemas.openxmlformats.org/officeDocument/2006/relationships/hyperlink" Target="https://drive.google.com/file/d/1bh88YHW0iv-p3TwxseJRXXDO-2FZoBQ0/view?usp=shar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608" y="1496601"/>
            <a:ext cx="86909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Practical 6: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" panose="02020603050405020304" pitchFamily="18" charset="0"/>
                <a:cs typeface="Times" panose="02020603050405020304" pitchFamily="18" charset="0"/>
              </a:rPr>
              <a:t>Comparing SIA to measured flow speeds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9864"/>
            <a:ext cx="8002720" cy="157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Glaciology</a:t>
            </a:r>
            <a:br>
              <a:rPr lang="en-US" sz="2800" dirty="0"/>
            </a:br>
            <a:r>
              <a:rPr lang="en-US" sz="2000" dirty="0"/>
              <a:t>EESCGU4220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248" y="3156058"/>
            <a:ext cx="8002720" cy="157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869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9281" y="-463551"/>
            <a:ext cx="10082561" cy="778510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D248-1A81-4921-A592-9D550EF49DA3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3080" b="13202"/>
          <a:stretch/>
        </p:blipFill>
        <p:spPr>
          <a:xfrm>
            <a:off x="3257550" y="149034"/>
            <a:ext cx="4181475" cy="1552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0205" t="7896" r="20945" b="6653"/>
          <a:stretch/>
        </p:blipFill>
        <p:spPr>
          <a:xfrm>
            <a:off x="6143625" y="4810124"/>
            <a:ext cx="2066925" cy="175260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6524625" y="5438776"/>
            <a:ext cx="352425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5448" y="299223"/>
            <a:ext cx="87204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" panose="02020603050405020304" pitchFamily="18" charset="0"/>
                <a:cs typeface="Times" panose="02020603050405020304" pitchFamily="18" charset="0"/>
              </a:rPr>
              <a:t>Download the data from here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>
                <a:hlinkClick r:id="rId2"/>
              </a:rPr>
              <a:t>https://drive.google.com/file/d/1bh88YHW0iv-p3TwxseJRXXDO-2FZoBQ0/view?usp=sharing</a:t>
            </a:r>
            <a:br>
              <a:rPr lang="en-US" sz="2000" dirty="0"/>
            </a:br>
            <a:r>
              <a:rPr lang="en-US" dirty="0"/>
              <a:t>and</a:t>
            </a:r>
            <a:br>
              <a:rPr lang="en-US" sz="2000" dirty="0"/>
            </a:br>
            <a:r>
              <a:rPr lang="en-US" dirty="0">
                <a:hlinkClick r:id="rId3"/>
              </a:rPr>
              <a:t>https://drive.google.com/file/d/1Mbo6XzZjw1YCItBeA9DOXqW5iVpXzEUU/view?usp=sharing</a:t>
            </a:r>
            <a:endParaRPr lang="en-US" dirty="0"/>
          </a:p>
          <a:p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2000" b="1" u="sng" dirty="0">
                <a:latin typeface="Times" panose="02020603050405020304" pitchFamily="18" charset="0"/>
                <a:cs typeface="Times" panose="02020603050405020304" pitchFamily="18" charset="0"/>
              </a:rPr>
              <a:t>Goal</a:t>
            </a:r>
            <a:r>
              <a:rPr 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: create a script to compare measured speed (contained in </a:t>
            </a:r>
            <a:r>
              <a:rPr lang="en-US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MeasuredSpeed.mat</a:t>
            </a:r>
            <a:r>
              <a:rPr 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) to speed computed using the SIA, along lines in Antarctica. </a:t>
            </a:r>
          </a:p>
          <a:p>
            <a:endParaRPr 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14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400" b="1" dirty="0">
                <a:latin typeface="Times" panose="02020603050405020304" pitchFamily="18" charset="0"/>
                <a:cs typeface="Times" panose="02020603050405020304" pitchFamily="18" charset="0"/>
              </a:rPr>
              <a:t>Notes:</a:t>
            </a:r>
          </a:p>
          <a:p>
            <a:r>
              <a:rPr lang="en-US" sz="1400" b="1" dirty="0" err="1">
                <a:latin typeface="Times" panose="02020603050405020304" pitchFamily="18" charset="0"/>
                <a:cs typeface="Times" panose="02020603050405020304" pitchFamily="18" charset="0"/>
              </a:rPr>
              <a:t>MeasuredSpeed.mat</a:t>
            </a:r>
            <a:endParaRPr lang="en-US" sz="14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contains maps of the two components of horizontal surface velocity at the surface of the Antarctic ice sheet.  </a:t>
            </a:r>
            <a:r>
              <a:rPr lang="en-US" sz="1400" i="1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and </a:t>
            </a:r>
            <a:r>
              <a:rPr lang="en-US" sz="1400" i="1" dirty="0">
                <a:latin typeface="Times" panose="02020603050405020304" pitchFamily="18" charset="0"/>
                <a:cs typeface="Times" panose="02020603050405020304" pitchFamily="18" charset="0"/>
              </a:rPr>
              <a:t>y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are polar stereographic coordinates in meters. </a:t>
            </a:r>
            <a:r>
              <a:rPr lang="en-US" sz="1400" i="1" dirty="0" err="1">
                <a:latin typeface="Times" panose="02020603050405020304" pitchFamily="18" charset="0"/>
                <a:cs typeface="Times" panose="02020603050405020304" pitchFamily="18" charset="0"/>
              </a:rPr>
              <a:t>Vx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and </a:t>
            </a:r>
            <a:r>
              <a:rPr lang="en-US" sz="1400" i="1" dirty="0" err="1">
                <a:latin typeface="Times" panose="02020603050405020304" pitchFamily="18" charset="0"/>
                <a:cs typeface="Times" panose="02020603050405020304" pitchFamily="18" charset="0"/>
              </a:rPr>
              <a:t>Vy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are the two horizontal components of surface speed in meters/year</a:t>
            </a:r>
          </a:p>
          <a:p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400" b="1" dirty="0">
                <a:latin typeface="Times" panose="02020603050405020304" pitchFamily="18" charset="0"/>
                <a:cs typeface="Times" panose="02020603050405020304" pitchFamily="18" charset="0"/>
              </a:rPr>
              <a:t>Bedmap2.mat</a:t>
            </a:r>
          </a:p>
          <a:p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contains maps of ice thickness and slope on a different grid to the speed data. </a:t>
            </a:r>
            <a:r>
              <a:rPr lang="en-US" sz="1400" i="1" dirty="0" err="1">
                <a:latin typeface="Times" panose="02020603050405020304" pitchFamily="18" charset="0"/>
                <a:cs typeface="Times" panose="02020603050405020304" pitchFamily="18" charset="0"/>
              </a:rPr>
              <a:t>x_bedmap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and </a:t>
            </a:r>
            <a:r>
              <a:rPr lang="en-US" sz="1400" i="1" dirty="0" err="1">
                <a:latin typeface="Times" panose="02020603050405020304" pitchFamily="18" charset="0"/>
                <a:cs typeface="Times" panose="02020603050405020304" pitchFamily="18" charset="0"/>
              </a:rPr>
              <a:t>y_bedmap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are polar stereographic coordinates in meters. </a:t>
            </a:r>
            <a:r>
              <a:rPr lang="en-US" sz="1400" i="1" dirty="0">
                <a:latin typeface="Times" panose="02020603050405020304" pitchFamily="18" charset="0"/>
                <a:cs typeface="Times" panose="02020603050405020304" pitchFamily="18" charset="0"/>
              </a:rPr>
              <a:t>thickness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is ice thickness in meters. </a:t>
            </a:r>
            <a:r>
              <a:rPr lang="en-US" sz="1400" i="1" dirty="0">
                <a:latin typeface="Times" panose="02020603050405020304" pitchFamily="18" charset="0"/>
                <a:cs typeface="Times" panose="02020603050405020304" pitchFamily="18" charset="0"/>
              </a:rPr>
              <a:t>slope</a:t>
            </a:r>
            <a:r>
              <a:rPr lang="en-US" sz="1400" dirty="0">
                <a:latin typeface="Times" panose="02020603050405020304" pitchFamily="18" charset="0"/>
                <a:cs typeface="Times" panose="02020603050405020304" pitchFamily="18" charset="0"/>
              </a:rPr>
              <a:t> is surface slope (dimensionless). </a:t>
            </a:r>
          </a:p>
          <a:p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3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97F539D-6A20-44F5-8937-95F9D7D78BBD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11733</TotalTime>
  <Words>184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full Shallow Ice Approximation model:</dc:title>
  <dc:creator>J Kingslake</dc:creator>
  <cp:lastModifiedBy>Jonny Kingslake</cp:lastModifiedBy>
  <cp:revision>32</cp:revision>
  <dcterms:created xsi:type="dcterms:W3CDTF">2018-02-08T16:45:27Z</dcterms:created>
  <dcterms:modified xsi:type="dcterms:W3CDTF">2023-03-30T17:10:23Z</dcterms:modified>
</cp:coreProperties>
</file>