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0D18-651F-4A46-859B-18BB334FF18F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2608" y="1496601"/>
            <a:ext cx="86909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Practical 5: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and extending our shallow-ice model</a:t>
            </a:r>
            <a:endParaRPr lang="en-US" sz="4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289864"/>
            <a:ext cx="8002720" cy="157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248" y="3156058"/>
            <a:ext cx="8002720" cy="157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69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18" y="-157390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" panose="02020603050405020304" pitchFamily="18" charset="0"/>
                <a:cs typeface="Times" panose="02020603050405020304" pitchFamily="18" charset="0"/>
              </a:rPr>
              <a:t>A steady state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3943" y="4685536"/>
                <a:ext cx="3776034" cy="908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3" y="4685536"/>
                <a:ext cx="3776034" cy="908967"/>
              </a:xfrm>
              <a:prstGeom prst="rect">
                <a:avLst/>
              </a:prstGeom>
              <a:blipFill>
                <a:blip r:embed="rId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5214" y="1308046"/>
                <a:ext cx="2151358" cy="8192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14" y="1308046"/>
                <a:ext cx="2151358" cy="819263"/>
              </a:xfrm>
              <a:prstGeom prst="rect">
                <a:avLst/>
              </a:prstGeom>
              <a:blipFill>
                <a:blip r:embed="rId3"/>
                <a:stretch>
                  <a:fillRect l="-3529" t="-3077" r="-1176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72503" y="953029"/>
            <a:ext cx="428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mass conservation: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33372" y="2711376"/>
                <a:ext cx="14495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(0)=0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72" y="2711376"/>
                <a:ext cx="144956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C3AE0EB-7F3C-3849-A8C7-1F08B65924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6550" y="675649"/>
            <a:ext cx="5039565" cy="5768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A5D1B0-1414-B048-B05C-AE07B801D60C}"/>
                  </a:ext>
                </a:extLst>
              </p:cNvPr>
              <p:cNvSpPr txBox="1"/>
              <p:nvPr/>
            </p:nvSpPr>
            <p:spPr>
              <a:xfrm>
                <a:off x="267462" y="3537322"/>
                <a:ext cx="24298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A5D1B0-1414-B048-B05C-AE07B801D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62" y="3537322"/>
                <a:ext cx="2429832" cy="430887"/>
              </a:xfrm>
              <a:prstGeom prst="rect">
                <a:avLst/>
              </a:prstGeom>
              <a:blipFill>
                <a:blip r:embed="rId7"/>
                <a:stretch>
                  <a:fillRect l="-3646" t="-2857" r="-104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492ADA6-AEE6-5046-863F-01EEF88F83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5719" y="3051783"/>
            <a:ext cx="1630831" cy="14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304" y="-557784"/>
            <a:ext cx="886968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1. Sensitivity to model parameters</a:t>
            </a:r>
          </a:p>
          <a:p>
            <a:r>
              <a:rPr lang="en-US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- make your code into a function so it can easily be called while varying A and recording some 	metric of the ice sheet once it is steady state. </a:t>
            </a:r>
          </a:p>
          <a:p>
            <a:endParaRPr lang="en-US" sz="1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- write a simple script to call the function many times with different physical parameters and 	plot the metric as a fn. of A </a:t>
            </a:r>
            <a:r>
              <a:rPr lang="en-US" sz="160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(with A </a:t>
            </a:r>
            <a:r>
              <a:rPr lang="en-US" sz="1600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along the horizontal axis). </a:t>
            </a:r>
          </a:p>
          <a:p>
            <a:endParaRPr lang="en-US" sz="1600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2. Transience</a:t>
            </a:r>
          </a:p>
          <a:p>
            <a:r>
              <a:rPr lang="en-US" sz="1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- </a:t>
            </a:r>
            <a:r>
              <a:rPr lang="en-US" sz="16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write a new function called </a:t>
            </a:r>
            <a:r>
              <a:rPr lang="en-US" sz="1600" dirty="0" err="1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SIA_time_evolving.m</a:t>
            </a:r>
            <a:r>
              <a:rPr lang="en-US" sz="16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(or similar)</a:t>
            </a:r>
            <a:r>
              <a:rPr lang="en-US" sz="1600" b="1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en-US" sz="16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which runs the model with a 	sinusoidally-varying equilibrium line position. </a:t>
            </a:r>
          </a:p>
          <a:p>
            <a:r>
              <a:rPr lang="en-US" sz="16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</a:p>
          <a:p>
            <a:r>
              <a:rPr lang="en-US" sz="16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-plot a time-varying metric (e.g. ice thickness at some location) above against time. </a:t>
            </a:r>
          </a:p>
          <a:p>
            <a:endParaRPr lang="en-US" sz="16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- plot it against equilibrium line position as both vary throughout a model run. (this is a phase-	space plot).</a:t>
            </a:r>
          </a:p>
          <a:p>
            <a:endParaRPr lang="en-US" sz="16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>
                <a:solidFill>
                  <a:srgbClr val="00B05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- examine how the shape of the phase-space plot changes as you vary the period of the 	sinusoidal variation in equilibrium line position.</a:t>
            </a:r>
          </a:p>
          <a:p>
            <a:endParaRPr lang="en-US" sz="1600" dirty="0">
              <a:solidFill>
                <a:srgbClr val="00B05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3. A spatially-varying bed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 write a new version of your code called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SIA_VaryingBed.m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(or similar) that allows the bed 	elevation to vary. This will require modifying the model equations a little. 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endParaRPr lang="en-US" sz="12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	-examine the affect of adding bedrock mounds on the ice dynamics. 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3200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263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20373</TotalTime>
  <Words>277</Words>
  <Application>Microsoft Macintosh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A steady state solution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full Shallow Ice Approximation model:</dc:title>
  <dc:creator>J Kingslake</dc:creator>
  <cp:lastModifiedBy>Jonny Kingslake</cp:lastModifiedBy>
  <cp:revision>21</cp:revision>
  <dcterms:created xsi:type="dcterms:W3CDTF">2018-02-08T16:45:27Z</dcterms:created>
  <dcterms:modified xsi:type="dcterms:W3CDTF">2023-02-28T18:31:33Z</dcterms:modified>
</cp:coreProperties>
</file>