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76399-83E4-4E7F-A8FE-B6573BF1E3DF}" v="35" dt="2024-04-13T00:13:3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Doménech i Pascual" userId="7f27c3cc-36c1-4e9e-a8f1-f0da9b8d2495" providerId="ADAL" clId="{9FE76399-83E4-4E7F-A8FE-B6573BF1E3DF}"/>
    <pc:docChg chg="undo custSel addSld delSld modSld">
      <pc:chgData name="Anna Doménech i Pascual" userId="7f27c3cc-36c1-4e9e-a8f1-f0da9b8d2495" providerId="ADAL" clId="{9FE76399-83E4-4E7F-A8FE-B6573BF1E3DF}" dt="2024-04-13T00:13:52.098" v="449" actId="1036"/>
      <pc:docMkLst>
        <pc:docMk/>
      </pc:docMkLst>
      <pc:sldChg chg="modSp mod">
        <pc:chgData name="Anna Doménech i Pascual" userId="7f27c3cc-36c1-4e9e-a8f1-f0da9b8d2495" providerId="ADAL" clId="{9FE76399-83E4-4E7F-A8FE-B6573BF1E3DF}" dt="2024-04-12T23:31:22.912" v="31" actId="20577"/>
        <pc:sldMkLst>
          <pc:docMk/>
          <pc:sldMk cId="2298894227" sldId="256"/>
        </pc:sldMkLst>
        <pc:spChg chg="mod">
          <ac:chgData name="Anna Doménech i Pascual" userId="7f27c3cc-36c1-4e9e-a8f1-f0da9b8d2495" providerId="ADAL" clId="{9FE76399-83E4-4E7F-A8FE-B6573BF1E3DF}" dt="2024-04-12T23:31:22.912" v="31" actId="20577"/>
          <ac:spMkLst>
            <pc:docMk/>
            <pc:sldMk cId="2298894227" sldId="256"/>
            <ac:spMk id="2" creationId="{FA275265-5946-7C21-AEAA-137BEB794030}"/>
          </ac:spMkLst>
        </pc:spChg>
      </pc:sldChg>
      <pc:sldChg chg="addSp delSp modSp new mod">
        <pc:chgData name="Anna Doménech i Pascual" userId="7f27c3cc-36c1-4e9e-a8f1-f0da9b8d2495" providerId="ADAL" clId="{9FE76399-83E4-4E7F-A8FE-B6573BF1E3DF}" dt="2024-04-12T23:39:05.345" v="179" actId="1076"/>
        <pc:sldMkLst>
          <pc:docMk/>
          <pc:sldMk cId="517961673" sldId="257"/>
        </pc:sldMkLst>
        <pc:spChg chg="mod">
          <ac:chgData name="Anna Doménech i Pascual" userId="7f27c3cc-36c1-4e9e-a8f1-f0da9b8d2495" providerId="ADAL" clId="{9FE76399-83E4-4E7F-A8FE-B6573BF1E3DF}" dt="2024-04-12T23:36:51.092" v="128" actId="14100"/>
          <ac:spMkLst>
            <pc:docMk/>
            <pc:sldMk cId="517961673" sldId="257"/>
            <ac:spMk id="2" creationId="{A42DA99A-D3A5-A3E8-61E4-3566EE0340A7}"/>
          </ac:spMkLst>
        </pc:spChg>
        <pc:spChg chg="add del">
          <ac:chgData name="Anna Doménech i Pascual" userId="7f27c3cc-36c1-4e9e-a8f1-f0da9b8d2495" providerId="ADAL" clId="{9FE76399-83E4-4E7F-A8FE-B6573BF1E3DF}" dt="2024-04-12T23:32:10.590" v="78" actId="478"/>
          <ac:spMkLst>
            <pc:docMk/>
            <pc:sldMk cId="517961673" sldId="257"/>
            <ac:spMk id="3" creationId="{4CA71E15-C30F-659D-D387-3BD1F580E84C}"/>
          </ac:spMkLst>
        </pc:spChg>
        <pc:spChg chg="add mod">
          <ac:chgData name="Anna Doménech i Pascual" userId="7f27c3cc-36c1-4e9e-a8f1-f0da9b8d2495" providerId="ADAL" clId="{9FE76399-83E4-4E7F-A8FE-B6573BF1E3DF}" dt="2024-04-12T23:36:57.169" v="129" actId="1076"/>
          <ac:spMkLst>
            <pc:docMk/>
            <pc:sldMk cId="517961673" sldId="257"/>
            <ac:spMk id="6" creationId="{0D2D80F0-76F3-63D3-557B-E0073A9AA7D3}"/>
          </ac:spMkLst>
        </pc:spChg>
        <pc:spChg chg="add del">
          <ac:chgData name="Anna Doménech i Pascual" userId="7f27c3cc-36c1-4e9e-a8f1-f0da9b8d2495" providerId="ADAL" clId="{9FE76399-83E4-4E7F-A8FE-B6573BF1E3DF}" dt="2024-04-12T23:35:24.445" v="89" actId="478"/>
          <ac:spMkLst>
            <pc:docMk/>
            <pc:sldMk cId="517961673" sldId="257"/>
            <ac:spMk id="8" creationId="{AC77156B-8485-D6C6-F9BA-0EC220DC22F1}"/>
          </ac:spMkLst>
        </pc:spChg>
        <pc:spChg chg="add mod">
          <ac:chgData name="Anna Doménech i Pascual" userId="7f27c3cc-36c1-4e9e-a8f1-f0da9b8d2495" providerId="ADAL" clId="{9FE76399-83E4-4E7F-A8FE-B6573BF1E3DF}" dt="2024-04-12T23:39:00.347" v="178" actId="1076"/>
          <ac:spMkLst>
            <pc:docMk/>
            <pc:sldMk cId="517961673" sldId="257"/>
            <ac:spMk id="9" creationId="{5153EE79-2B21-23BA-72CB-5A853A0B1B12}"/>
          </ac:spMkLst>
        </pc:spChg>
        <pc:picChg chg="add mod">
          <ac:chgData name="Anna Doménech i Pascual" userId="7f27c3cc-36c1-4e9e-a8f1-f0da9b8d2495" providerId="ADAL" clId="{9FE76399-83E4-4E7F-A8FE-B6573BF1E3DF}" dt="2024-04-12T23:38:01.683" v="139" actId="1076"/>
          <ac:picMkLst>
            <pc:docMk/>
            <pc:sldMk cId="517961673" sldId="257"/>
            <ac:picMk id="5" creationId="{FC345939-A83D-9008-8F49-2F7E117CCF73}"/>
          </ac:picMkLst>
        </pc:picChg>
        <pc:picChg chg="add mod">
          <ac:chgData name="Anna Doménech i Pascual" userId="7f27c3cc-36c1-4e9e-a8f1-f0da9b8d2495" providerId="ADAL" clId="{9FE76399-83E4-4E7F-A8FE-B6573BF1E3DF}" dt="2024-04-12T23:39:05.345" v="179" actId="1076"/>
          <ac:picMkLst>
            <pc:docMk/>
            <pc:sldMk cId="517961673" sldId="257"/>
            <ac:picMk id="11" creationId="{EB6441CA-22F5-D208-5ECD-D7FBD7849A2D}"/>
          </ac:picMkLst>
        </pc:picChg>
      </pc:sldChg>
      <pc:sldChg chg="new del">
        <pc:chgData name="Anna Doménech i Pascual" userId="7f27c3cc-36c1-4e9e-a8f1-f0da9b8d2495" providerId="ADAL" clId="{9FE76399-83E4-4E7F-A8FE-B6573BF1E3DF}" dt="2024-04-12T23:31:27.623" v="33" actId="680"/>
        <pc:sldMkLst>
          <pc:docMk/>
          <pc:sldMk cId="2451083427" sldId="257"/>
        </pc:sldMkLst>
      </pc:sldChg>
      <pc:sldChg chg="addSp modSp add mod">
        <pc:chgData name="Anna Doménech i Pascual" userId="7f27c3cc-36c1-4e9e-a8f1-f0da9b8d2495" providerId="ADAL" clId="{9FE76399-83E4-4E7F-A8FE-B6573BF1E3DF}" dt="2024-04-12T23:40:58.137" v="264" actId="14100"/>
        <pc:sldMkLst>
          <pc:docMk/>
          <pc:sldMk cId="1442608446" sldId="258"/>
        </pc:sldMkLst>
        <pc:spChg chg="add mod">
          <ac:chgData name="Anna Doménech i Pascual" userId="7f27c3cc-36c1-4e9e-a8f1-f0da9b8d2495" providerId="ADAL" clId="{9FE76399-83E4-4E7F-A8FE-B6573BF1E3DF}" dt="2024-04-12T23:39:36.329" v="203" actId="1076"/>
          <ac:spMkLst>
            <pc:docMk/>
            <pc:sldMk cId="1442608446" sldId="258"/>
            <ac:spMk id="3" creationId="{6910BCDE-D92D-B703-596A-DD1CDD5387CD}"/>
          </ac:spMkLst>
        </pc:spChg>
        <pc:spChg chg="add mod">
          <ac:chgData name="Anna Doménech i Pascual" userId="7f27c3cc-36c1-4e9e-a8f1-f0da9b8d2495" providerId="ADAL" clId="{9FE76399-83E4-4E7F-A8FE-B6573BF1E3DF}" dt="2024-04-12T23:39:43.818" v="211" actId="20577"/>
          <ac:spMkLst>
            <pc:docMk/>
            <pc:sldMk cId="1442608446" sldId="258"/>
            <ac:spMk id="4" creationId="{981C58E3-F463-1B38-35D7-49FB031CFAC2}"/>
          </ac:spMkLst>
        </pc:spChg>
        <pc:spChg chg="add mod">
          <ac:chgData name="Anna Doménech i Pascual" userId="7f27c3cc-36c1-4e9e-a8f1-f0da9b8d2495" providerId="ADAL" clId="{9FE76399-83E4-4E7F-A8FE-B6573BF1E3DF}" dt="2024-04-12T23:39:51.908" v="220" actId="20577"/>
          <ac:spMkLst>
            <pc:docMk/>
            <pc:sldMk cId="1442608446" sldId="258"/>
            <ac:spMk id="7" creationId="{8F901BFF-0DCE-D5CC-84C0-F9E61E427B90}"/>
          </ac:spMkLst>
        </pc:spChg>
        <pc:spChg chg="add mod">
          <ac:chgData name="Anna Doménech i Pascual" userId="7f27c3cc-36c1-4e9e-a8f1-f0da9b8d2495" providerId="ADAL" clId="{9FE76399-83E4-4E7F-A8FE-B6573BF1E3DF}" dt="2024-04-12T23:40:05.095" v="236" actId="20577"/>
          <ac:spMkLst>
            <pc:docMk/>
            <pc:sldMk cId="1442608446" sldId="258"/>
            <ac:spMk id="8" creationId="{7BD82A10-B8FD-4C41-29F7-332F03543695}"/>
          </ac:spMkLst>
        </pc:spChg>
        <pc:spChg chg="add mod">
          <ac:chgData name="Anna Doménech i Pascual" userId="7f27c3cc-36c1-4e9e-a8f1-f0da9b8d2495" providerId="ADAL" clId="{9FE76399-83E4-4E7F-A8FE-B6573BF1E3DF}" dt="2024-04-12T23:40:14.283" v="251" actId="20577"/>
          <ac:spMkLst>
            <pc:docMk/>
            <pc:sldMk cId="1442608446" sldId="258"/>
            <ac:spMk id="10" creationId="{A40FB1C6-1920-369E-4D0E-342D790BA31A}"/>
          </ac:spMkLst>
        </pc:spChg>
        <pc:spChg chg="add mod">
          <ac:chgData name="Anna Doménech i Pascual" userId="7f27c3cc-36c1-4e9e-a8f1-f0da9b8d2495" providerId="ADAL" clId="{9FE76399-83E4-4E7F-A8FE-B6573BF1E3DF}" dt="2024-04-12T23:40:22.577" v="257" actId="20577"/>
          <ac:spMkLst>
            <pc:docMk/>
            <pc:sldMk cId="1442608446" sldId="258"/>
            <ac:spMk id="12" creationId="{9D726288-9F07-6AA2-77D4-6E8A2542DB23}"/>
          </ac:spMkLst>
        </pc:spChg>
        <pc:spChg chg="add mod">
          <ac:chgData name="Anna Doménech i Pascual" userId="7f27c3cc-36c1-4e9e-a8f1-f0da9b8d2495" providerId="ADAL" clId="{9FE76399-83E4-4E7F-A8FE-B6573BF1E3DF}" dt="2024-04-12T23:40:43.380" v="261" actId="1582"/>
          <ac:spMkLst>
            <pc:docMk/>
            <pc:sldMk cId="1442608446" sldId="258"/>
            <ac:spMk id="13" creationId="{CBE1CD3C-AFF7-09F0-7807-382266E723E5}"/>
          </ac:spMkLst>
        </pc:spChg>
        <pc:spChg chg="add mod">
          <ac:chgData name="Anna Doménech i Pascual" userId="7f27c3cc-36c1-4e9e-a8f1-f0da9b8d2495" providerId="ADAL" clId="{9FE76399-83E4-4E7F-A8FE-B6573BF1E3DF}" dt="2024-04-12T23:40:58.137" v="264" actId="14100"/>
          <ac:spMkLst>
            <pc:docMk/>
            <pc:sldMk cId="1442608446" sldId="258"/>
            <ac:spMk id="14" creationId="{D11831D4-FAAF-9B75-349A-98A0C45DF632}"/>
          </ac:spMkLst>
        </pc:spChg>
      </pc:sldChg>
      <pc:sldChg chg="add del">
        <pc:chgData name="Anna Doménech i Pascual" userId="7f27c3cc-36c1-4e9e-a8f1-f0da9b8d2495" providerId="ADAL" clId="{9FE76399-83E4-4E7F-A8FE-B6573BF1E3DF}" dt="2024-04-12T23:38:29.971" v="144" actId="47"/>
        <pc:sldMkLst>
          <pc:docMk/>
          <pc:sldMk cId="2449058197" sldId="258"/>
        </pc:sldMkLst>
      </pc:sldChg>
      <pc:sldChg chg="addSp modSp add mod">
        <pc:chgData name="Anna Doménech i Pascual" userId="7f27c3cc-36c1-4e9e-a8f1-f0da9b8d2495" providerId="ADAL" clId="{9FE76399-83E4-4E7F-A8FE-B6573BF1E3DF}" dt="2024-04-12T23:42:45.063" v="438" actId="1038"/>
        <pc:sldMkLst>
          <pc:docMk/>
          <pc:sldMk cId="397627997" sldId="259"/>
        </pc:sldMkLst>
        <pc:spChg chg="add mod">
          <ac:chgData name="Anna Doménech i Pascual" userId="7f27c3cc-36c1-4e9e-a8f1-f0da9b8d2495" providerId="ADAL" clId="{9FE76399-83E4-4E7F-A8FE-B6573BF1E3DF}" dt="2024-04-12T23:41:49.485" v="270" actId="20577"/>
          <ac:spMkLst>
            <pc:docMk/>
            <pc:sldMk cId="397627997" sldId="259"/>
            <ac:spMk id="3" creationId="{BA7EAB23-B484-D9C5-A4A2-A8F99CEC76D1}"/>
          </ac:spMkLst>
        </pc:spChg>
        <pc:spChg chg="add mod">
          <ac:chgData name="Anna Doménech i Pascual" userId="7f27c3cc-36c1-4e9e-a8f1-f0da9b8d2495" providerId="ADAL" clId="{9FE76399-83E4-4E7F-A8FE-B6573BF1E3DF}" dt="2024-04-12T23:41:55.935" v="285" actId="20577"/>
          <ac:spMkLst>
            <pc:docMk/>
            <pc:sldMk cId="397627997" sldId="259"/>
            <ac:spMk id="4" creationId="{1C4E0F28-1B08-FBFB-B717-B9AA6922F107}"/>
          </ac:spMkLst>
        </pc:spChg>
        <pc:spChg chg="add mod">
          <ac:chgData name="Anna Doménech i Pascual" userId="7f27c3cc-36c1-4e9e-a8f1-f0da9b8d2495" providerId="ADAL" clId="{9FE76399-83E4-4E7F-A8FE-B6573BF1E3DF}" dt="2024-04-12T23:41:59.959" v="295" actId="20577"/>
          <ac:spMkLst>
            <pc:docMk/>
            <pc:sldMk cId="397627997" sldId="259"/>
            <ac:spMk id="7" creationId="{0FF3A71F-19E5-D94F-9797-EBF714DC9A53}"/>
          </ac:spMkLst>
        </pc:spChg>
        <pc:spChg chg="add mod">
          <ac:chgData name="Anna Doménech i Pascual" userId="7f27c3cc-36c1-4e9e-a8f1-f0da9b8d2495" providerId="ADAL" clId="{9FE76399-83E4-4E7F-A8FE-B6573BF1E3DF}" dt="2024-04-12T23:42:04.954" v="318" actId="20577"/>
          <ac:spMkLst>
            <pc:docMk/>
            <pc:sldMk cId="397627997" sldId="259"/>
            <ac:spMk id="8" creationId="{ED8A6D98-6245-43C6-F2E9-DAAC0D636951}"/>
          </ac:spMkLst>
        </pc:spChg>
        <pc:spChg chg="add mod">
          <ac:chgData name="Anna Doménech i Pascual" userId="7f27c3cc-36c1-4e9e-a8f1-f0da9b8d2495" providerId="ADAL" clId="{9FE76399-83E4-4E7F-A8FE-B6573BF1E3DF}" dt="2024-04-12T23:42:11.516" v="345" actId="20577"/>
          <ac:spMkLst>
            <pc:docMk/>
            <pc:sldMk cId="397627997" sldId="259"/>
            <ac:spMk id="10" creationId="{D19C7F50-D78C-02DB-3E79-E225EE819405}"/>
          </ac:spMkLst>
        </pc:spChg>
        <pc:spChg chg="add mod">
          <ac:chgData name="Anna Doménech i Pascual" userId="7f27c3cc-36c1-4e9e-a8f1-f0da9b8d2495" providerId="ADAL" clId="{9FE76399-83E4-4E7F-A8FE-B6573BF1E3DF}" dt="2024-04-12T23:42:22.397" v="351" actId="20577"/>
          <ac:spMkLst>
            <pc:docMk/>
            <pc:sldMk cId="397627997" sldId="259"/>
            <ac:spMk id="12" creationId="{7DC67D74-1285-3566-DD39-259556265D1C}"/>
          </ac:spMkLst>
        </pc:spChg>
        <pc:spChg chg="add mod">
          <ac:chgData name="Anna Doménech i Pascual" userId="7f27c3cc-36c1-4e9e-a8f1-f0da9b8d2495" providerId="ADAL" clId="{9FE76399-83E4-4E7F-A8FE-B6573BF1E3DF}" dt="2024-04-12T23:42:30.085" v="352"/>
          <ac:spMkLst>
            <pc:docMk/>
            <pc:sldMk cId="397627997" sldId="259"/>
            <ac:spMk id="13" creationId="{4E459D88-0B22-E773-142D-C96892267C01}"/>
          </ac:spMkLst>
        </pc:spChg>
        <pc:spChg chg="add mod">
          <ac:chgData name="Anna Doménech i Pascual" userId="7f27c3cc-36c1-4e9e-a8f1-f0da9b8d2495" providerId="ADAL" clId="{9FE76399-83E4-4E7F-A8FE-B6573BF1E3DF}" dt="2024-04-12T23:42:45.063" v="438" actId="1038"/>
          <ac:spMkLst>
            <pc:docMk/>
            <pc:sldMk cId="397627997" sldId="259"/>
            <ac:spMk id="14" creationId="{03D5C924-9AB3-C0EF-4C40-3A172548DEE9}"/>
          </ac:spMkLst>
        </pc:spChg>
      </pc:sldChg>
      <pc:sldChg chg="addSp delSp modSp mod">
        <pc:chgData name="Anna Doménech i Pascual" userId="7f27c3cc-36c1-4e9e-a8f1-f0da9b8d2495" providerId="ADAL" clId="{9FE76399-83E4-4E7F-A8FE-B6573BF1E3DF}" dt="2024-04-13T00:13:52.098" v="449" actId="1036"/>
        <pc:sldMkLst>
          <pc:docMk/>
          <pc:sldMk cId="2528966647" sldId="260"/>
        </pc:sldMkLst>
        <pc:picChg chg="add mod">
          <ac:chgData name="Anna Doménech i Pascual" userId="7f27c3cc-36c1-4e9e-a8f1-f0da9b8d2495" providerId="ADAL" clId="{9FE76399-83E4-4E7F-A8FE-B6573BF1E3DF}" dt="2024-04-13T00:13:52.098" v="449" actId="1036"/>
          <ac:picMkLst>
            <pc:docMk/>
            <pc:sldMk cId="2528966647" sldId="260"/>
            <ac:picMk id="4" creationId="{F5C22DD6-1073-E59C-1D74-DEE0584E27FA}"/>
          </ac:picMkLst>
        </pc:picChg>
        <pc:picChg chg="del">
          <ac:chgData name="Anna Doménech i Pascual" userId="7f27c3cc-36c1-4e9e-a8f1-f0da9b8d2495" providerId="ADAL" clId="{9FE76399-83E4-4E7F-A8FE-B6573BF1E3DF}" dt="2024-04-13T00:13:24.388" v="439" actId="478"/>
          <ac:picMkLst>
            <pc:docMk/>
            <pc:sldMk cId="2528966647" sldId="260"/>
            <ac:picMk id="17" creationId="{0C362759-F8D5-B4AD-F358-B0FD93C038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CFACF56-7B07-781A-7939-DD1BB90F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8B7D181C-499C-97F9-D563-A95DAE53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7D7AD8E1-6052-4EED-CD73-F319F40B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FD883126-0C2E-5793-6F34-0F8A83EA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90C301D3-F3F1-C2B4-7567-EC4C04C2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87D7B85-148A-DF5D-44B7-47FE7C26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A6D9A17D-C5F5-A00D-625C-96B6FB05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2096D57-8991-13AE-4125-E2F86DDC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89CD561-8F76-17FE-ED38-811EAE2C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8E6269D-09CC-CFC8-3143-E3822D5B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17DEB574-2DBF-1B44-ADE5-8EDD3277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E9849753-66A2-DD75-894D-1400B075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CE78292-2DA5-CC59-7260-93E0A3FD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503371C-CFB7-D511-26D5-941308A8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9B556BB-041B-AF8A-3D76-E7F17E3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2760702-C98A-AF1B-3885-B5A3B046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339BB23-7094-0A61-A90A-5044DD83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9AD7D3C-F70D-1970-4691-0AE3C4BE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2DF34803-8340-8576-09BC-9F81A0C8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239CBDE-F0B6-B55E-0334-02014995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06EAB25-8C59-2EA4-B739-EA25DE81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228E2AE-3E84-2CAA-F035-340137E0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63E6E5F-B7EF-DEEF-8411-81997D8C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52D11E2-9FF8-05B1-84E6-9F27646B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1ECFFEC-94FC-FBFE-D4C9-CA278065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3B9B733-9AF8-07E9-BEF0-6BAEAAE1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9E4A54B-4269-4EB7-862C-1A27821F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00B438A8-36F4-10FC-139C-E801A2AC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FB3A95D-0204-36B4-0B05-01BDACFA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E375C5EC-6B67-FB03-E9CC-1ED05F2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135C559-CB86-E969-A2F2-3561681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20890FF-67C6-57D4-9457-68A00996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23A0644-D548-25A4-670F-F6461957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4F3E186-15F9-5671-B942-9901D8C7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E965E11B-BDAF-6CF1-D68B-837548B25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F4503E85-078B-4E48-B777-24678F764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94DF5B51-2636-0D1A-20DD-B3F5DF1F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7FF8553B-4917-B868-7862-9EB89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4AF494B6-CBCB-CC52-63A7-E208D124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BF18F4C-4DEF-A96C-7644-F125605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7D6BAC7C-E425-A963-2C7F-959646A9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22045D5D-2461-6BB1-9DBF-AB693FB9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E882FBC7-CCA3-8A9D-D651-60AFE059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13BB54BF-1E82-3DCC-0A18-9262D0AE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725023F9-65F0-4605-E261-A942DDF2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99A94C45-2E8D-AEF8-5CB1-B8DC1DC0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6026067-EE50-2C6B-6917-CFD5BB6B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6B269FE-0F4D-6F61-C7EB-5364D259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8F9E7EDD-B862-FB8B-5399-6CAB2048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8E0E508-D45C-BDB8-500F-9FABC66C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E8AF3BA-1E82-D1E7-6BA9-1577CB8B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5CF083CB-D60E-8105-88BF-978F339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09D2C02-0995-3789-5CCE-8D55B35E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B59E0803-42DB-3BA0-DB74-FF1C0A15A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0F058270-0092-B97B-DF1B-CDCBB107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B0854395-970A-EC2B-16CE-2342A397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D548FB8-264D-3768-10C4-5AEDF235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16DD74D9-59C6-A7E9-5EF0-2C9C747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E6F35434-656B-4A6B-FBD4-3FA39AFC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590BDD7-0C69-3ADC-AB4B-5AD44EBA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9BB44985-1CEF-E3F4-20DD-A2C60A29A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2BED5-3A22-4C4C-BFD0-7B5FBF1B813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FB74C41-0CFB-F38C-B506-6A10C2158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315C882-B0D9-E565-1712-B9783D13F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1E81A-4E04-4397-9A4A-5F523D70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2DA99A-D3A5-A3E8-61E4-3566EE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48309"/>
            <a:ext cx="10515600" cy="643544"/>
          </a:xfrm>
        </p:spPr>
        <p:txBody>
          <a:bodyPr>
            <a:normAutofit/>
          </a:bodyPr>
          <a:lstStyle/>
          <a:p>
            <a:r>
              <a:rPr lang="en-US" sz="3600" dirty="0"/>
              <a:t>Output R </a:t>
            </a:r>
            <a:r>
              <a:rPr lang="en-US" sz="3600" dirty="0" err="1"/>
              <a:t>modelos</a:t>
            </a:r>
            <a:r>
              <a:rPr lang="en-US" sz="3600" dirty="0"/>
              <a:t> (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r>
              <a:rPr lang="en-US" sz="3600" dirty="0" err="1"/>
              <a:t>Respiración</a:t>
            </a:r>
            <a:r>
              <a:rPr lang="en-US" sz="3600" dirty="0"/>
              <a:t>)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FC345939-A83D-9008-8F49-2F7E117C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1" y="878848"/>
            <a:ext cx="7707189" cy="16653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D2D80F0-76F3-63D3-557B-E0073A9A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994972"/>
            <a:ext cx="312027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summary(respiration.full.2)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53EE79-2B21-23BA-72CB-5A853A0B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2996945"/>
            <a:ext cx="48610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dominance_resp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(Respiration …………)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EB6441CA-22F5-D208-5ECD-D7FBD784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42" y="3399941"/>
            <a:ext cx="4958891" cy="33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2DA99A-D3A5-A3E8-61E4-3566EE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48309"/>
            <a:ext cx="10515600" cy="643544"/>
          </a:xfrm>
        </p:spPr>
        <p:txBody>
          <a:bodyPr>
            <a:normAutofit/>
          </a:bodyPr>
          <a:lstStyle/>
          <a:p>
            <a:r>
              <a:rPr lang="en-US" sz="3600" dirty="0"/>
              <a:t>Output R </a:t>
            </a:r>
            <a:r>
              <a:rPr lang="en-US" sz="3600" dirty="0" err="1"/>
              <a:t>modelos</a:t>
            </a:r>
            <a:r>
              <a:rPr lang="en-US" sz="3600" dirty="0"/>
              <a:t> (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r>
              <a:rPr lang="en-US" sz="3600" dirty="0" err="1"/>
              <a:t>Respiración</a:t>
            </a:r>
            <a:r>
              <a:rPr lang="en-US" sz="3600" dirty="0"/>
              <a:t>)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FC345939-A83D-9008-8F49-2F7E117C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1" y="878848"/>
            <a:ext cx="7707189" cy="16653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D2D80F0-76F3-63D3-557B-E0073A9A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994972"/>
            <a:ext cx="312027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summary(respiration.full.2)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53EE79-2B21-23BA-72CB-5A853A0B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2996945"/>
            <a:ext cx="48610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dominance_resp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(Respiration …………)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EB6441CA-22F5-D208-5ECD-D7FBD784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42" y="3399941"/>
            <a:ext cx="4958891" cy="3376266"/>
          </a:xfrm>
          <a:prstGeom prst="rect">
            <a:avLst/>
          </a:prstGeom>
        </p:spPr>
      </p:pic>
      <p:sp>
        <p:nvSpPr>
          <p:cNvPr id="3" name="QuadreDeText 2">
            <a:extLst>
              <a:ext uri="{FF2B5EF4-FFF2-40B4-BE49-F238E27FC236}">
                <a16:creationId xmlns:a16="http://schemas.microsoft.com/office/drawing/2014/main" id="{BA7EAB23-B484-D9C5-A4A2-A8F99CEC76D1}"/>
              </a:ext>
            </a:extLst>
          </p:cNvPr>
          <p:cNvSpPr txBox="1"/>
          <p:nvPr/>
        </p:nvSpPr>
        <p:spPr>
          <a:xfrm>
            <a:off x="8924433" y="3799002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Clay</a:t>
            </a:r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1C4E0F28-1B08-FBFB-B717-B9AA6922F107}"/>
              </a:ext>
            </a:extLst>
          </p:cNvPr>
          <p:cNvSpPr txBox="1"/>
          <p:nvPr/>
        </p:nvSpPr>
        <p:spPr>
          <a:xfrm>
            <a:off x="8924433" y="3993656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BIX:Aridity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0FF3A71F-19E5-D94F-9797-EBF714DC9A53}"/>
              </a:ext>
            </a:extLst>
          </p:cNvPr>
          <p:cNvSpPr txBox="1"/>
          <p:nvPr/>
        </p:nvSpPr>
        <p:spPr>
          <a:xfrm>
            <a:off x="8924433" y="4198063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Aridity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ED8A6D98-6245-43C6-F2E9-DAAC0D636951}"/>
              </a:ext>
            </a:extLst>
          </p:cNvPr>
          <p:cNvSpPr txBox="1"/>
          <p:nvPr/>
        </p:nvSpPr>
        <p:spPr>
          <a:xfrm>
            <a:off x="8943287" y="4575283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Clay:Aridity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D19C7F50-D78C-02DB-3E79-E225EE819405}"/>
              </a:ext>
            </a:extLst>
          </p:cNvPr>
          <p:cNvSpPr txBox="1"/>
          <p:nvPr/>
        </p:nvSpPr>
        <p:spPr>
          <a:xfrm>
            <a:off x="8924433" y="4770235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Content</a:t>
            </a: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7DC67D74-1285-3566-DD39-259556265D1C}"/>
              </a:ext>
            </a:extLst>
          </p:cNvPr>
          <p:cNvSpPr txBox="1"/>
          <p:nvPr/>
        </p:nvSpPr>
        <p:spPr>
          <a:xfrm>
            <a:off x="8924432" y="4380331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59D88-0B22-E773-142D-C96892267C01}"/>
              </a:ext>
            </a:extLst>
          </p:cNvPr>
          <p:cNvSpPr/>
          <p:nvPr/>
        </p:nvSpPr>
        <p:spPr>
          <a:xfrm>
            <a:off x="3946688" y="5247469"/>
            <a:ext cx="2472966" cy="1528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5C924-9AB3-C0EF-4C40-3A172548DEE9}"/>
              </a:ext>
            </a:extLst>
          </p:cNvPr>
          <p:cNvSpPr/>
          <p:nvPr/>
        </p:nvSpPr>
        <p:spPr>
          <a:xfrm>
            <a:off x="8349009" y="3799002"/>
            <a:ext cx="597031" cy="1279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85968A96-D57E-A5E8-5910-8BF84E22B62B}"/>
              </a:ext>
            </a:extLst>
          </p:cNvPr>
          <p:cNvSpPr txBox="1"/>
          <p:nvPr/>
        </p:nvSpPr>
        <p:spPr>
          <a:xfrm>
            <a:off x="8785781" y="116104"/>
            <a:ext cx="340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9762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2DA99A-D3A5-A3E8-61E4-3566EE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48309"/>
            <a:ext cx="10515600" cy="643544"/>
          </a:xfrm>
        </p:spPr>
        <p:txBody>
          <a:bodyPr>
            <a:normAutofit/>
          </a:bodyPr>
          <a:lstStyle/>
          <a:p>
            <a:r>
              <a:rPr lang="en-US" sz="3600" dirty="0"/>
              <a:t>Output R </a:t>
            </a:r>
            <a:r>
              <a:rPr lang="en-US" sz="3600" dirty="0" err="1"/>
              <a:t>modelos</a:t>
            </a:r>
            <a:r>
              <a:rPr lang="en-US" sz="3600" dirty="0"/>
              <a:t> (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r>
              <a:rPr lang="en-US" sz="3600" dirty="0" err="1"/>
              <a:t>Respiración</a:t>
            </a:r>
            <a:r>
              <a:rPr lang="en-US" sz="3600" dirty="0"/>
              <a:t>)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FC345939-A83D-9008-8F49-2F7E117C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1" y="878848"/>
            <a:ext cx="7707189" cy="16653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D2D80F0-76F3-63D3-557B-E0073A9A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994972"/>
            <a:ext cx="312027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summary(respiration.full.2)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53EE79-2B21-23BA-72CB-5A853A0B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5" y="2996945"/>
            <a:ext cx="48610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dominance_resp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(Respiration …………)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EB6441CA-22F5-D208-5ECD-D7FBD784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42" y="3399941"/>
            <a:ext cx="4958891" cy="3376266"/>
          </a:xfrm>
          <a:prstGeom prst="rect">
            <a:avLst/>
          </a:prstGeom>
        </p:spPr>
      </p:pic>
      <p:sp>
        <p:nvSpPr>
          <p:cNvPr id="3" name="QuadreDeText 2">
            <a:extLst>
              <a:ext uri="{FF2B5EF4-FFF2-40B4-BE49-F238E27FC236}">
                <a16:creationId xmlns:a16="http://schemas.microsoft.com/office/drawing/2014/main" id="{6910BCDE-D92D-B703-596A-DD1CDD5387CD}"/>
              </a:ext>
            </a:extLst>
          </p:cNvPr>
          <p:cNvSpPr txBox="1"/>
          <p:nvPr/>
        </p:nvSpPr>
        <p:spPr>
          <a:xfrm>
            <a:off x="8924433" y="3799002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Content</a:t>
            </a:r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981C58E3-F463-1B38-35D7-49FB031CFAC2}"/>
              </a:ext>
            </a:extLst>
          </p:cNvPr>
          <p:cNvSpPr txBox="1"/>
          <p:nvPr/>
        </p:nvSpPr>
        <p:spPr>
          <a:xfrm>
            <a:off x="8924433" y="3993656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Clay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8F901BFF-0DCE-D5CC-84C0-F9E61E427B90}"/>
              </a:ext>
            </a:extLst>
          </p:cNvPr>
          <p:cNvSpPr txBox="1"/>
          <p:nvPr/>
        </p:nvSpPr>
        <p:spPr>
          <a:xfrm>
            <a:off x="8924433" y="4198063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BIX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7BD82A10-B8FD-4C41-29F7-332F03543695}"/>
              </a:ext>
            </a:extLst>
          </p:cNvPr>
          <p:cNvSpPr txBox="1"/>
          <p:nvPr/>
        </p:nvSpPr>
        <p:spPr>
          <a:xfrm>
            <a:off x="8933860" y="4386673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Aridity</a:t>
            </a: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A40FB1C6-1920-369E-4D0E-342D790BA31A}"/>
              </a:ext>
            </a:extLst>
          </p:cNvPr>
          <p:cNvSpPr txBox="1"/>
          <p:nvPr/>
        </p:nvSpPr>
        <p:spPr>
          <a:xfrm>
            <a:off x="8943287" y="4575283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BIX:Aridity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9D726288-9F07-6AA2-77D4-6E8A2542DB23}"/>
              </a:ext>
            </a:extLst>
          </p:cNvPr>
          <p:cNvSpPr txBox="1"/>
          <p:nvPr/>
        </p:nvSpPr>
        <p:spPr>
          <a:xfrm>
            <a:off x="8924433" y="4770235"/>
            <a:ext cx="22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Clay:Aridity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1CD3C-AFF7-09F0-7807-382266E723E5}"/>
              </a:ext>
            </a:extLst>
          </p:cNvPr>
          <p:cNvSpPr/>
          <p:nvPr/>
        </p:nvSpPr>
        <p:spPr>
          <a:xfrm>
            <a:off x="3965542" y="3799002"/>
            <a:ext cx="597031" cy="1279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831D4-FAAF-9B75-349A-98A0C45DF632}"/>
              </a:ext>
            </a:extLst>
          </p:cNvPr>
          <p:cNvSpPr/>
          <p:nvPr/>
        </p:nvSpPr>
        <p:spPr>
          <a:xfrm>
            <a:off x="3946688" y="5247469"/>
            <a:ext cx="2472966" cy="1528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2ACD3592-58DA-7CE1-1AAF-2FCB51DA1E27}"/>
              </a:ext>
            </a:extLst>
          </p:cNvPr>
          <p:cNvSpPr txBox="1"/>
          <p:nvPr/>
        </p:nvSpPr>
        <p:spPr>
          <a:xfrm>
            <a:off x="8785781" y="116104"/>
            <a:ext cx="340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44260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2DA99A-D3A5-A3E8-61E4-3566EE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48309"/>
            <a:ext cx="10515600" cy="643544"/>
          </a:xfrm>
        </p:spPr>
        <p:txBody>
          <a:bodyPr>
            <a:normAutofit/>
          </a:bodyPr>
          <a:lstStyle/>
          <a:p>
            <a:r>
              <a:rPr lang="en-US" sz="3600" dirty="0"/>
              <a:t>Output R </a:t>
            </a:r>
            <a:r>
              <a:rPr lang="en-US" sz="3600" dirty="0" err="1"/>
              <a:t>modelos</a:t>
            </a:r>
            <a:endParaRPr lang="en-US" sz="3600" dirty="0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85968A96-D57E-A5E8-5910-8BF84E22B62B}"/>
              </a:ext>
            </a:extLst>
          </p:cNvPr>
          <p:cNvSpPr txBox="1"/>
          <p:nvPr/>
        </p:nvSpPr>
        <p:spPr>
          <a:xfrm>
            <a:off x="8785781" y="116104"/>
            <a:ext cx="340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V1</a:t>
            </a:r>
          </a:p>
        </p:txBody>
      </p:sp>
      <p:pic>
        <p:nvPicPr>
          <p:cNvPr id="4" name="Imatge 3" descr="Imatge que conté text, diagrama, mapa, Pla&#10;&#10;Descripció generada automàticament">
            <a:extLst>
              <a:ext uri="{FF2B5EF4-FFF2-40B4-BE49-F238E27FC236}">
                <a16:creationId xmlns:a16="http://schemas.microsoft.com/office/drawing/2014/main" id="{F5C22DD6-1073-E59C-1D74-DEE0584E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015733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2DA99A-D3A5-A3E8-61E4-3566EE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48309"/>
            <a:ext cx="10515600" cy="643544"/>
          </a:xfrm>
        </p:spPr>
        <p:txBody>
          <a:bodyPr>
            <a:normAutofit/>
          </a:bodyPr>
          <a:lstStyle/>
          <a:p>
            <a:r>
              <a:rPr lang="en-US" sz="3600" dirty="0"/>
              <a:t>Output R </a:t>
            </a:r>
            <a:r>
              <a:rPr lang="en-US" sz="3600" dirty="0" err="1"/>
              <a:t>modelos</a:t>
            </a:r>
            <a:endParaRPr lang="en-US" sz="3600" dirty="0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85968A96-D57E-A5E8-5910-8BF84E22B62B}"/>
              </a:ext>
            </a:extLst>
          </p:cNvPr>
          <p:cNvSpPr txBox="1"/>
          <p:nvPr/>
        </p:nvSpPr>
        <p:spPr>
          <a:xfrm>
            <a:off x="8785781" y="116104"/>
            <a:ext cx="340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V2</a:t>
            </a:r>
          </a:p>
        </p:txBody>
      </p:sp>
      <p:pic>
        <p:nvPicPr>
          <p:cNvPr id="4" name="Imatge 3" descr="Imatge que conté text, diagrama, mapa, Pla&#10;&#10;Descripció generada automàticament">
            <a:extLst>
              <a:ext uri="{FF2B5EF4-FFF2-40B4-BE49-F238E27FC236}">
                <a16:creationId xmlns:a16="http://schemas.microsoft.com/office/drawing/2014/main" id="{0FB9E72E-25F9-E601-9CD0-BDE4E309F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006305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15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</Words>
  <Application>Microsoft Office PowerPoint</Application>
  <PresentationFormat>Pantalla panoràmica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Lucida Console</vt:lpstr>
      <vt:lpstr>Times New Roman</vt:lpstr>
      <vt:lpstr>Tema de l'Office</vt:lpstr>
      <vt:lpstr>Output R modelos (ejemplo: Respiración)</vt:lpstr>
      <vt:lpstr>Output R modelos (ejemplo: Respiración)</vt:lpstr>
      <vt:lpstr>Output R modelos (ejemplo: Respiración)</vt:lpstr>
      <vt:lpstr>Output R modelos</vt:lpstr>
      <vt:lpstr>Output R 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Anna Doménech-Pascual</dc:creator>
  <cp:lastModifiedBy>Anna Doménech-Pascual</cp:lastModifiedBy>
  <cp:revision>3</cp:revision>
  <dcterms:created xsi:type="dcterms:W3CDTF">2024-04-12T23:31:13Z</dcterms:created>
  <dcterms:modified xsi:type="dcterms:W3CDTF">2024-04-13T00:13:58Z</dcterms:modified>
</cp:coreProperties>
</file>