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47" d="100"/>
          <a:sy n="47" d="100"/>
        </p:scale>
        <p:origin x="19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3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0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8A98-E928-40BA-A1E6-B429751FA6F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68EE-A39D-4D76-AE64-92A5F718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 20">
            <a:extLst>
              <a:ext uri="{FF2B5EF4-FFF2-40B4-BE49-F238E27FC236}">
                <a16:creationId xmlns:a16="http://schemas.microsoft.com/office/drawing/2014/main" id="{BDA5B353-ADA7-498B-F328-76B179DD4A26}"/>
              </a:ext>
            </a:extLst>
          </p:cNvPr>
          <p:cNvGrpSpPr/>
          <p:nvPr/>
        </p:nvGrpSpPr>
        <p:grpSpPr>
          <a:xfrm>
            <a:off x="467601" y="66545"/>
            <a:ext cx="11256798" cy="12696733"/>
            <a:chOff x="467601" y="333601"/>
            <a:chExt cx="11256798" cy="12696733"/>
          </a:xfrm>
        </p:grpSpPr>
        <p:grpSp>
          <p:nvGrpSpPr>
            <p:cNvPr id="18" name="Agrupa 17">
              <a:extLst>
                <a:ext uri="{FF2B5EF4-FFF2-40B4-BE49-F238E27FC236}">
                  <a16:creationId xmlns:a16="http://schemas.microsoft.com/office/drawing/2014/main" id="{BDA09ABD-EFCD-4FD4-6870-D5368599D712}"/>
                </a:ext>
              </a:extLst>
            </p:cNvPr>
            <p:cNvGrpSpPr/>
            <p:nvPr/>
          </p:nvGrpSpPr>
          <p:grpSpPr>
            <a:xfrm>
              <a:off x="467602" y="731654"/>
              <a:ext cx="11256797" cy="12298680"/>
              <a:chOff x="99506" y="634939"/>
              <a:chExt cx="11256797" cy="12298680"/>
            </a:xfrm>
          </p:grpSpPr>
          <p:pic>
            <p:nvPicPr>
              <p:cNvPr id="5" name="Imatge 4" descr="Imatge que conté text, captura de pantalla, Saturació cromàtica, línia&#10;&#10;Descripció generada automàticament">
                <a:extLst>
                  <a:ext uri="{FF2B5EF4-FFF2-40B4-BE49-F238E27FC236}">
                    <a16:creationId xmlns:a16="http://schemas.microsoft.com/office/drawing/2014/main" id="{C9E3B9B8-4474-3ADE-1E73-1F04FC71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" y="634939"/>
                <a:ext cx="10020300" cy="6012180"/>
              </a:xfrm>
              <a:prstGeom prst="rect">
                <a:avLst/>
              </a:prstGeom>
            </p:spPr>
          </p:pic>
          <p:grpSp>
            <p:nvGrpSpPr>
              <p:cNvPr id="17" name="Agrupa 16">
                <a:extLst>
                  <a:ext uri="{FF2B5EF4-FFF2-40B4-BE49-F238E27FC236}">
                    <a16:creationId xmlns:a16="http://schemas.microsoft.com/office/drawing/2014/main" id="{99DCD741-A38B-D690-57E1-FA55C9A08A93}"/>
                  </a:ext>
                </a:extLst>
              </p:cNvPr>
              <p:cNvGrpSpPr/>
              <p:nvPr/>
            </p:nvGrpSpPr>
            <p:grpSpPr>
              <a:xfrm>
                <a:off x="99506" y="6451699"/>
                <a:ext cx="11256797" cy="6481920"/>
                <a:chOff x="99506" y="6451699"/>
                <a:chExt cx="11256797" cy="6481920"/>
              </a:xfrm>
            </p:grpSpPr>
            <p:pic>
              <p:nvPicPr>
                <p:cNvPr id="9" name="Imatge 8" descr="Imatge que conté text, captura de pantalla, Saturació cromàtica, línia&#10;&#10;Descripció generada automàticament">
                  <a:extLst>
                    <a:ext uri="{FF2B5EF4-FFF2-40B4-BE49-F238E27FC236}">
                      <a16:creationId xmlns:a16="http://schemas.microsoft.com/office/drawing/2014/main" id="{94BB3CB1-17B7-B5A4-3558-37274D965A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167" b="90000" l="2900" r="6300">
                              <a14:foregroundMark x1="5867" y1="3167" x2="6300" y2="3722"/>
                              <a14:backgroundMark x1="2433" y1="27167" x2="2133" y2="40056"/>
                              <a14:backgroundMark x1="2433" y1="26111" x2="2600" y2="42222"/>
                              <a14:backgroundMark x1="2967" y1="24000" x2="2433" y2="47056"/>
                              <a14:backgroundMark x1="2733" y1="24889" x2="2833" y2="47222"/>
                              <a14:backgroundMark x1="2833" y1="47222" x2="2433" y2="479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5" r="93790"/>
                <a:stretch/>
              </p:blipFill>
              <p:spPr>
                <a:xfrm>
                  <a:off x="383162" y="6848854"/>
                  <a:ext cx="368300" cy="6012180"/>
                </a:xfrm>
                <a:prstGeom prst="rect">
                  <a:avLst/>
                </a:prstGeom>
              </p:spPr>
            </p:pic>
            <p:grpSp>
              <p:nvGrpSpPr>
                <p:cNvPr id="15" name="Agrupa 14">
                  <a:extLst>
                    <a:ext uri="{FF2B5EF4-FFF2-40B4-BE49-F238E27FC236}">
                      <a16:creationId xmlns:a16="http://schemas.microsoft.com/office/drawing/2014/main" id="{B2469D28-C963-F808-DF7A-71AB4C913379}"/>
                    </a:ext>
                  </a:extLst>
                </p:cNvPr>
                <p:cNvGrpSpPr/>
                <p:nvPr/>
              </p:nvGrpSpPr>
              <p:grpSpPr>
                <a:xfrm>
                  <a:off x="99506" y="6451699"/>
                  <a:ext cx="11256797" cy="6481920"/>
                  <a:chOff x="99506" y="6451699"/>
                  <a:chExt cx="11256797" cy="6481920"/>
                </a:xfrm>
              </p:grpSpPr>
              <p:pic>
                <p:nvPicPr>
                  <p:cNvPr id="7" name="Imatge 6" descr="Imatge que conté text, captura de pantalla, Saturació cromàtica, línia&#10;&#10;Descripció generada automàticament">
                    <a:extLst>
                      <a:ext uri="{FF2B5EF4-FFF2-40B4-BE49-F238E27FC236}">
                        <a16:creationId xmlns:a16="http://schemas.microsoft.com/office/drawing/2014/main" id="{F4A82567-6BCD-C1CC-3515-2123F63A0E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064" r="36770" b="13117"/>
                  <a:stretch/>
                </p:blipFill>
                <p:spPr>
                  <a:xfrm>
                    <a:off x="747206" y="6848854"/>
                    <a:ext cx="7202993" cy="5215890"/>
                  </a:xfrm>
                  <a:prstGeom prst="rect">
                    <a:avLst/>
                  </a:prstGeom>
                </p:spPr>
              </p:pic>
              <p:pic>
                <p:nvPicPr>
                  <p:cNvPr id="8" name="Imatge 7" descr="Imatge que conté text, captura de pantalla, Saturació cromàtica, línia&#10;&#10;Descripció generada automàticament">
                    <a:extLst>
                      <a:ext uri="{FF2B5EF4-FFF2-40B4-BE49-F238E27FC236}">
                        <a16:creationId xmlns:a16="http://schemas.microsoft.com/office/drawing/2014/main" id="{C304C423-97A6-1CD9-9861-2BEDCD5220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621" r="5589">
                                <a14:foregroundMark x1="1167" y1="26389" x2="1033" y2="58444"/>
                                <a14:foregroundMark x1="1033" y1="58444" x2="2200" y2="33222"/>
                                <a14:foregroundMark x1="2200" y1="33222" x2="1167" y2="26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97169"/>
                  <a:stretch/>
                </p:blipFill>
                <p:spPr>
                  <a:xfrm>
                    <a:off x="99506" y="6921439"/>
                    <a:ext cx="283656" cy="6012180"/>
                  </a:xfrm>
                  <a:prstGeom prst="rect">
                    <a:avLst/>
                  </a:prstGeom>
                </p:spPr>
              </p:pic>
              <p:pic>
                <p:nvPicPr>
                  <p:cNvPr id="10" name="Imatge 9" descr="Imatge que conté text, captura de pantalla, Saturació cromàtica, línia&#10;&#10;Descripció generada automàticament">
                    <a:extLst>
                      <a:ext uri="{FF2B5EF4-FFF2-40B4-BE49-F238E27FC236}">
                        <a16:creationId xmlns:a16="http://schemas.microsoft.com/office/drawing/2014/main" id="{B89340B7-79AB-FA07-9DB2-3778C842A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87576" b="3939"/>
                  <a:stretch/>
                </p:blipFill>
                <p:spPr>
                  <a:xfrm>
                    <a:off x="118556" y="12118944"/>
                    <a:ext cx="10020300" cy="510162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Agrupa 13">
                    <a:extLst>
                      <a:ext uri="{FF2B5EF4-FFF2-40B4-BE49-F238E27FC236}">
                        <a16:creationId xmlns:a16="http://schemas.microsoft.com/office/drawing/2014/main" id="{2C7FBFAA-5721-4FFD-07BC-92D8E89A1C7F}"/>
                      </a:ext>
                    </a:extLst>
                  </p:cNvPr>
                  <p:cNvGrpSpPr/>
                  <p:nvPr/>
                </p:nvGrpSpPr>
                <p:grpSpPr>
                  <a:xfrm>
                    <a:off x="7973645" y="6451699"/>
                    <a:ext cx="3382658" cy="6097594"/>
                    <a:chOff x="8062136" y="6827558"/>
                    <a:chExt cx="3382658" cy="6097594"/>
                  </a:xfrm>
                </p:grpSpPr>
                <p:pic>
                  <p:nvPicPr>
                    <p:cNvPr id="12" name="Imatge 11" descr="Imatge que conté text, captura de pantalla, Saturació cromàtica, línia&#10;&#10;Descripció generada automàticament">
                      <a:extLst>
                        <a:ext uri="{FF2B5EF4-FFF2-40B4-BE49-F238E27FC236}">
                          <a16:creationId xmlns:a16="http://schemas.microsoft.com/office/drawing/2014/main" id="{1FA1B9D8-22BF-A052-ED8C-886AA5ACAB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462" t="18223" r="21041" b="31871"/>
                    <a:stretch/>
                  </p:blipFill>
                  <p:spPr>
                    <a:xfrm>
                      <a:off x="8062136" y="6827558"/>
                      <a:ext cx="2434189" cy="313557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Imatge 12" descr="Imatge que conté text, captura de pantalla, Saturació cromàtica, línia&#10;&#10;Descripció generada automàticament">
                      <a:extLst>
                        <a:ext uri="{FF2B5EF4-FFF2-40B4-BE49-F238E27FC236}">
                          <a16:creationId xmlns:a16="http://schemas.microsoft.com/office/drawing/2014/main" id="{6022B678-40B1-F535-4952-98A31C1EC3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8681" t="24552" b="28304"/>
                    <a:stretch/>
                  </p:blipFill>
                  <p:spPr>
                    <a:xfrm>
                      <a:off x="8096003" y="9963131"/>
                      <a:ext cx="3348791" cy="2962021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19" name="QuadreDeText 18">
              <a:extLst>
                <a:ext uri="{FF2B5EF4-FFF2-40B4-BE49-F238E27FC236}">
                  <a16:creationId xmlns:a16="http://schemas.microsoft.com/office/drawing/2014/main" id="{8A9787C8-BE5C-664D-9B83-8B5D35D2B717}"/>
                </a:ext>
              </a:extLst>
            </p:cNvPr>
            <p:cNvSpPr txBox="1"/>
            <p:nvPr/>
          </p:nvSpPr>
          <p:spPr>
            <a:xfrm>
              <a:off x="467601" y="333601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" name="QuadreDeText 19">
              <a:extLst>
                <a:ext uri="{FF2B5EF4-FFF2-40B4-BE49-F238E27FC236}">
                  <a16:creationId xmlns:a16="http://schemas.microsoft.com/office/drawing/2014/main" id="{22C0CEFB-FAE4-D9C8-6959-ABB1F87E6285}"/>
                </a:ext>
              </a:extLst>
            </p:cNvPr>
            <p:cNvSpPr txBox="1"/>
            <p:nvPr/>
          </p:nvSpPr>
          <p:spPr>
            <a:xfrm>
              <a:off x="469695" y="6544522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055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Tema de l'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l'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l'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2</Words>
  <Application>Microsoft Office PowerPoint</Application>
  <PresentationFormat>Personalitzat</PresentationFormat>
  <Paragraphs>2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l'Office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Anna Doménech-Pascual</dc:creator>
  <cp:lastModifiedBy>Anna Doménech-Pascual</cp:lastModifiedBy>
  <cp:revision>1</cp:revision>
  <dcterms:created xsi:type="dcterms:W3CDTF">2024-01-04T17:44:45Z</dcterms:created>
  <dcterms:modified xsi:type="dcterms:W3CDTF">2024-01-04T17:56:21Z</dcterms:modified>
</cp:coreProperties>
</file>