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45181-1723-0393-C29E-FDAAF93BB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08BE24-029C-6D5D-9A10-3F4FF9AC1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8233B-DF95-A780-FE7A-D3CA405B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5D3-3773-4814-BCE2-7BF2D6E7F83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C4E687-FDCF-A430-26A0-4CC712EE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D3B490-0F9B-65AA-D5D7-CDDEFC19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E0D3-12D0-41C9-988E-BBCF22C73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45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68DE8-40DF-132A-06AB-56254983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466791-87E1-F5FC-4BFF-AC3558698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6D84EC-6506-B2D8-AB46-62D3B3C4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5D3-3773-4814-BCE2-7BF2D6E7F83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7AA1D-A0FE-3D68-C3F1-585F4753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2F650E-B94B-0C84-39D4-32576C1E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E0D3-12D0-41C9-988E-BBCF22C73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00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E7701D-E8F4-1F1E-C320-D6F420FC5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25523D-F3AA-F072-51C9-211616D5D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91D381-F9D4-EA75-3B0B-8D6B0317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5D3-3773-4814-BCE2-7BF2D6E7F83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604E23-1323-1E56-9702-52B86375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261B22-6272-E4CD-2330-29D80571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E0D3-12D0-41C9-988E-BBCF22C73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97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F7A04-A6A8-FD9C-8CE6-F216117D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2DCAE-83DA-6B30-6910-EF418D6C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989911-81E7-B497-816B-A447D0B4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5D3-3773-4814-BCE2-7BF2D6E7F83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8B3FF9-2950-B12C-73E2-27CD43AC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7263E9-DECB-7827-39A3-338DBC8C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E0D3-12D0-41C9-988E-BBCF22C73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86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58559-4069-871F-0D49-539C2C4E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5DCDE2-B872-246D-514A-28023C090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427F2-D255-86B1-ACB9-AEBDC6A6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5D3-3773-4814-BCE2-7BF2D6E7F83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E856DA-374F-B9DC-3692-E9C95BBF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515EA-B443-5090-78D5-32933241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E0D3-12D0-41C9-988E-BBCF22C73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96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D07B0-85AF-8E7A-BEC8-938D0568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691B07-9DEB-D43B-DEB3-D306D8FE8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D7EE73-C536-9C09-8657-D63FF8347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747DC6-DE63-5603-0C7E-B2497730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5D3-3773-4814-BCE2-7BF2D6E7F83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297100-FAED-5969-9942-D0866EA2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77D0AA-6648-275F-070A-DF1B36F6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E0D3-12D0-41C9-988E-BBCF22C73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29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AA7E2-8B86-CC7F-6D50-83F6F6AD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7B173D-43F1-46A7-AA28-D1519234A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016E30-40A6-B6A6-3396-87F632E28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98A363-039A-F8D0-A7E0-A5DB10244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254933-8528-AB57-A4E8-3FFD2027B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3DAAD4-BEC3-315F-9C34-1615ABE6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5D3-3773-4814-BCE2-7BF2D6E7F83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D5ACE0-594E-200C-4EFD-AE21D121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91791D-483F-A662-7F64-99ED2C55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E0D3-12D0-41C9-988E-BBCF22C73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8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62D65-68DF-738E-97AC-7F28D439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81689F-682C-8971-2FE2-E02B63C9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5D3-3773-4814-BCE2-7BF2D6E7F83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04325B-30DD-3A96-E948-B01E620A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10675B-948B-E391-2F9F-9030703D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E0D3-12D0-41C9-988E-BBCF22C73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26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3A7D71-F418-560C-0156-9777ADB5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5D3-3773-4814-BCE2-7BF2D6E7F83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9A2E4D-A57A-68A9-0AE3-0B5F0D57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9F12A8-EDD0-B52E-954A-DDD4C789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E0D3-12D0-41C9-988E-BBCF22C73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74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DA17C-2D03-A0DF-D985-AED19824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A66252-148F-C7A4-E8DB-90C64A2A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2E5D04-883B-777C-9EAC-1385DA8B9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6F297F-A0EB-1D73-A276-27E6E4ED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5D3-3773-4814-BCE2-7BF2D6E7F83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946404-E2B1-20E1-CFD4-EA289B1D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2B302D-A97A-2DE7-AA63-48A777C5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E0D3-12D0-41C9-988E-BBCF22C73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3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3323C-A792-8952-A7E0-B2C233D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959923-79DB-41DA-FCC8-86C79B8F8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161A90-F2E1-3C3E-1390-804935D84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40574B-83A7-494B-A6E0-97179C97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85D3-3773-4814-BCE2-7BF2D6E7F83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E5F264-7D90-C9FD-40DA-4E3EE94D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C85409-DCF3-94F7-DA2A-6850B6E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E0D3-12D0-41C9-988E-BBCF22C73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64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4D5AB-1ACC-8CDC-597F-6D7A5143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FE440C-0688-6E89-5ABA-40E9597E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6EF1E-111A-1035-20B4-63FB6BDDA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85D3-3773-4814-BCE2-7BF2D6E7F83B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339EA-16BC-CF99-1D5A-0D7834BDC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311693-DB24-66F8-13A0-6C4591CF9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E0D3-12D0-41C9-988E-BBCF22C73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01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B572C-E209-2A3B-2451-61F6DC911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Мдаааааа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EDCEB1-8C7A-F611-B3E4-434281656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348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Мдаааааа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Анна Дрыкова</dc:creator>
  <cp:lastModifiedBy>Анна Сергеевна Дрыкова</cp:lastModifiedBy>
  <cp:revision>1</cp:revision>
  <dcterms:created xsi:type="dcterms:W3CDTF">2024-09-17T06:02:05Z</dcterms:created>
  <dcterms:modified xsi:type="dcterms:W3CDTF">2024-09-17T06:02:20Z</dcterms:modified>
</cp:coreProperties>
</file>