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0"/>
    <p:restoredTop sz="94618"/>
  </p:normalViewPr>
  <p:slideViewPr>
    <p:cSldViewPr snapToGrid="0" snapToObjects="1">
      <p:cViewPr varScale="1">
        <p:scale>
          <a:sx n="92" d="100"/>
          <a:sy n="92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5/11/17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IOT </a:t>
            </a:r>
            <a:r>
              <a:rPr lang="de-DE" dirty="0" err="1" smtClean="0"/>
              <a:t>Hackathon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99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Services und Technologien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Lehrumgebung auf Studenten ausrichten</a:t>
            </a:r>
          </a:p>
          <a:p>
            <a:pPr lvl="1"/>
            <a:r>
              <a:rPr lang="de-DE" dirty="0" smtClean="0"/>
              <a:t>Nach Stundenplan Licht, Temperatur regulieren,</a:t>
            </a:r>
          </a:p>
          <a:p>
            <a:pPr lvl="1"/>
            <a:r>
              <a:rPr lang="de-DE" dirty="0" smtClean="0"/>
              <a:t>Bestimmte Luftfeuchtigkeit </a:t>
            </a:r>
            <a:r>
              <a:rPr lang="de-DE" dirty="0" smtClean="0">
                <a:sym typeface="Wingdings"/>
              </a:rPr>
              <a:t> Ventilatoren gehen an /Fenster öffnen sich bzw. Signal zum Öffnen</a:t>
            </a:r>
          </a:p>
          <a:p>
            <a:pPr lvl="1"/>
            <a:r>
              <a:rPr lang="de-DE" dirty="0" smtClean="0">
                <a:sym typeface="Wingdings"/>
              </a:rPr>
              <a:t>Kaffeemaschine einschalten</a:t>
            </a:r>
          </a:p>
          <a:p>
            <a:pPr lvl="1"/>
            <a:r>
              <a:rPr lang="de-DE" dirty="0" smtClean="0">
                <a:sym typeface="Wingdings"/>
              </a:rPr>
              <a:t>Parkplätze </a:t>
            </a:r>
            <a:r>
              <a:rPr lang="de-DE" dirty="0" err="1" smtClean="0">
                <a:sym typeface="Wingdings"/>
              </a:rPr>
              <a:t>nazeigen</a:t>
            </a:r>
            <a:r>
              <a:rPr lang="de-DE" smtClean="0">
                <a:sym typeface="Wingdings"/>
              </a:rPr>
              <a:t>?</a:t>
            </a:r>
            <a:endParaRPr lang="de-DE" dirty="0" smtClean="0">
              <a:sym typeface="Wingdings"/>
            </a:endParaRPr>
          </a:p>
          <a:p>
            <a:pPr lvl="1"/>
            <a:endParaRPr lang="de-DE" dirty="0">
              <a:sym typeface="Wingdings"/>
            </a:endParaRPr>
          </a:p>
          <a:p>
            <a:r>
              <a:rPr lang="de-DE" dirty="0" smtClean="0">
                <a:sym typeface="Wingdings"/>
              </a:rPr>
              <a:t>Keine aktive , manuelle Tätigkeit</a:t>
            </a:r>
          </a:p>
          <a:p>
            <a:pPr lvl="1"/>
            <a:r>
              <a:rPr lang="de-DE" dirty="0" smtClean="0">
                <a:sym typeface="Wingdings"/>
              </a:rPr>
              <a:t>Aktivität alleine durch Sensoren</a:t>
            </a:r>
          </a:p>
          <a:p>
            <a:pPr lvl="1"/>
            <a:endParaRPr lang="de-DE" dirty="0">
              <a:sym typeface="Wingdings"/>
            </a:endParaRPr>
          </a:p>
          <a:p>
            <a:r>
              <a:rPr lang="de-DE" dirty="0" smtClean="0">
                <a:sym typeface="Wingdings"/>
              </a:rPr>
              <a:t>Bei Gruppenarbeit Pausen anzeigen lassen durch Messung von Luftfeuchte, Wassergehalt der Personen</a:t>
            </a:r>
          </a:p>
          <a:p>
            <a:endParaRPr lang="de-DE" dirty="0" smtClean="0">
              <a:sym typeface="Wingdings"/>
            </a:endParaRPr>
          </a:p>
          <a:p>
            <a:pPr marL="0" indent="0">
              <a:buNone/>
            </a:pPr>
            <a:r>
              <a:rPr lang="de-DE" sz="3500" dirty="0" smtClean="0">
                <a:sym typeface="Wingdings"/>
              </a:rPr>
              <a:t>“Das fliegende Klassenzimmer“</a:t>
            </a:r>
            <a:endParaRPr lang="de-DE" sz="3500" dirty="0" smtClean="0"/>
          </a:p>
        </p:txBody>
      </p:sp>
      <p:cxnSp>
        <p:nvCxnSpPr>
          <p:cNvPr id="6" name="Gerade Verbindung 5"/>
          <p:cNvCxnSpPr/>
          <p:nvPr/>
        </p:nvCxnSpPr>
        <p:spPr>
          <a:xfrm>
            <a:off x="2533650" y="5448300"/>
            <a:ext cx="1714500" cy="393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195220" y="5689018"/>
            <a:ext cx="2391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rgbClr val="FF0000"/>
                </a:solidFill>
              </a:rPr>
              <a:t>vernetzte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wird benötigt?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Sensoren zur Aufnahme der Daten</a:t>
            </a:r>
          </a:p>
          <a:p>
            <a:r>
              <a:rPr lang="de-DE" dirty="0" smtClean="0"/>
              <a:t>Netz </a:t>
            </a:r>
            <a:r>
              <a:rPr lang="de-DE" dirty="0"/>
              <a:t>m. Gateway zu eigenem WLAN Netz </a:t>
            </a:r>
            <a:endParaRPr lang="de-DE" dirty="0" smtClean="0"/>
          </a:p>
          <a:p>
            <a:r>
              <a:rPr lang="de-DE" dirty="0" smtClean="0"/>
              <a:t>Raum als Umgebung </a:t>
            </a:r>
            <a:r>
              <a:rPr lang="de-DE" dirty="0" smtClean="0">
                <a:sym typeface="Wingdings"/>
              </a:rPr>
              <a:t> Vorlesungssaal</a:t>
            </a:r>
          </a:p>
          <a:p>
            <a:r>
              <a:rPr lang="de-DE" dirty="0" smtClean="0">
                <a:sym typeface="Wingdings"/>
              </a:rPr>
              <a:t>Aktuatoren</a:t>
            </a:r>
          </a:p>
          <a:p>
            <a:r>
              <a:rPr lang="de-DE" dirty="0" err="1" smtClean="0">
                <a:sym typeface="Wingdings"/>
              </a:rPr>
              <a:t>Bluemix</a:t>
            </a:r>
            <a:r>
              <a:rPr lang="de-DE" dirty="0" smtClean="0">
                <a:sym typeface="Wingdings"/>
              </a:rPr>
              <a:t>  </a:t>
            </a:r>
            <a:r>
              <a:rPr lang="de-DE" dirty="0" err="1" smtClean="0">
                <a:sym typeface="Wingdings"/>
              </a:rPr>
              <a:t>Platform</a:t>
            </a:r>
            <a:r>
              <a:rPr lang="de-DE" dirty="0" smtClean="0">
                <a:sym typeface="Wingdings"/>
              </a:rPr>
              <a:t> für </a:t>
            </a:r>
            <a:r>
              <a:rPr lang="de-DE" dirty="0" err="1" smtClean="0">
                <a:sym typeface="Wingdings"/>
              </a:rPr>
              <a:t>IoT</a:t>
            </a:r>
            <a:r>
              <a:rPr lang="de-DE" dirty="0" smtClean="0">
                <a:sym typeface="Wingdings"/>
              </a:rPr>
              <a:t> Services</a:t>
            </a:r>
          </a:p>
          <a:p>
            <a:r>
              <a:rPr lang="de-DE" dirty="0" smtClean="0">
                <a:sym typeface="Wingdings"/>
              </a:rPr>
              <a:t>Home </a:t>
            </a:r>
            <a:r>
              <a:rPr lang="de-DE" dirty="0" err="1" smtClean="0">
                <a:sym typeface="Wingdings"/>
              </a:rPr>
              <a:t>assistant</a:t>
            </a:r>
            <a:r>
              <a:rPr lang="de-DE" dirty="0" smtClean="0">
                <a:sym typeface="Wingdings"/>
              </a:rPr>
              <a:t>  Visualisierung und Steuerung</a:t>
            </a:r>
          </a:p>
          <a:p>
            <a:r>
              <a:rPr lang="de-DE" dirty="0"/>
              <a:t>Web </a:t>
            </a:r>
            <a:r>
              <a:rPr lang="de-DE" dirty="0" err="1"/>
              <a:t>of</a:t>
            </a:r>
            <a:r>
              <a:rPr lang="de-DE" dirty="0"/>
              <a:t> Things Ansatz oder MQTT </a:t>
            </a:r>
            <a:r>
              <a:rPr lang="de-DE" dirty="0" err="1"/>
              <a:t>für</a:t>
            </a:r>
            <a:r>
              <a:rPr lang="de-DE" dirty="0"/>
              <a:t> API Zugriff durch Software </a:t>
            </a:r>
            <a:endParaRPr lang="de-DE" dirty="0"/>
          </a:p>
          <a:p>
            <a:r>
              <a:rPr lang="de-DE" dirty="0" smtClean="0"/>
              <a:t>Welche Hardware? 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801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 smtClean="0"/>
              <a:t>Vorm </a:t>
            </a:r>
            <a:r>
              <a:rPr lang="de-DE" b="1" dirty="0" err="1" smtClean="0"/>
              <a:t>Hackathon</a:t>
            </a:r>
            <a:r>
              <a:rPr lang="de-DE" b="1" dirty="0" smtClean="0"/>
              <a:t> </a:t>
            </a:r>
          </a:p>
          <a:p>
            <a:r>
              <a:rPr lang="de-DE" dirty="0" smtClean="0"/>
              <a:t>In Technologien einarbeiten</a:t>
            </a:r>
          </a:p>
          <a:p>
            <a:r>
              <a:rPr lang="de-DE" dirty="0" smtClean="0"/>
              <a:t>Wiki/</a:t>
            </a:r>
            <a:r>
              <a:rPr lang="de-DE" dirty="0"/>
              <a:t>R</a:t>
            </a:r>
            <a:r>
              <a:rPr lang="de-DE" dirty="0" smtClean="0"/>
              <a:t>epository anlegen – wo ? </a:t>
            </a:r>
            <a:r>
              <a:rPr lang="de-DE" dirty="0" err="1" smtClean="0"/>
              <a:t>Bitbucket</a:t>
            </a:r>
            <a:r>
              <a:rPr lang="de-DE" dirty="0" smtClean="0"/>
              <a:t>?</a:t>
            </a:r>
          </a:p>
          <a:p>
            <a:r>
              <a:rPr lang="de-DE" dirty="0" smtClean="0"/>
              <a:t>Verantwortlichkeiten: Doku, Programmieren,...</a:t>
            </a:r>
          </a:p>
          <a:p>
            <a:r>
              <a:rPr lang="de-DE" dirty="0" smtClean="0"/>
              <a:t>MVP bestimmen: Service-Konzept aufgestellt, wenige Regeln für den Service implementiert und ansteuerbar reguliert </a:t>
            </a:r>
          </a:p>
          <a:p>
            <a:pPr marL="0" indent="0">
              <a:buNone/>
            </a:pPr>
            <a:r>
              <a:rPr lang="de-DE" b="1" dirty="0" err="1" smtClean="0">
                <a:sym typeface="Wingdings"/>
              </a:rPr>
              <a:t>Hackathon</a:t>
            </a:r>
            <a:r>
              <a:rPr lang="de-DE" b="1" dirty="0" smtClean="0">
                <a:sym typeface="Wingdings"/>
              </a:rPr>
              <a:t> </a:t>
            </a:r>
            <a:endParaRPr lang="de-DE" b="1" dirty="0">
              <a:sym typeface="Wingdings"/>
            </a:endParaRPr>
          </a:p>
          <a:p>
            <a:r>
              <a:rPr lang="de-DE" dirty="0" smtClean="0">
                <a:sym typeface="Wingdings"/>
              </a:rPr>
              <a:t> implementieren </a:t>
            </a:r>
            <a:endParaRPr lang="de-DE" dirty="0" smtClean="0"/>
          </a:p>
          <a:p>
            <a:r>
              <a:rPr lang="de-DE" dirty="0" smtClean="0"/>
              <a:t>Präsentation und Demo </a:t>
            </a:r>
          </a:p>
          <a:p>
            <a:r>
              <a:rPr lang="de-DE" dirty="0" smtClean="0"/>
              <a:t>Entwurf und Implementierung dokumentieren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745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Holzart</Template>
  <TotalTime>0</TotalTime>
  <Words>162</Words>
  <Application>Microsoft Macintosh PowerPoint</Application>
  <PresentationFormat>Breitbild</PresentationFormat>
  <Paragraphs>36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Holzart</vt:lpstr>
      <vt:lpstr>IOT Hackathon</vt:lpstr>
      <vt:lpstr>Services und Technologien</vt:lpstr>
      <vt:lpstr>Was wird benötigt?</vt:lpstr>
      <vt:lpstr>TODO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Hackathon</dc:title>
  <dc:creator>Microsoft Office-Anwender</dc:creator>
  <cp:lastModifiedBy>Microsoft Office-Anwender</cp:lastModifiedBy>
  <cp:revision>6</cp:revision>
  <dcterms:created xsi:type="dcterms:W3CDTF">2017-05-11T06:09:34Z</dcterms:created>
  <dcterms:modified xsi:type="dcterms:W3CDTF">2017-05-11T06:46:04Z</dcterms:modified>
</cp:coreProperties>
</file>