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1"/>
  </p:sldMasterIdLst>
  <p:notesMasterIdLst>
    <p:notesMasterId r:id="rId8"/>
  </p:notesMasterIdLst>
  <p:handoutMasterIdLst>
    <p:handoutMasterId r:id="rId9"/>
  </p:handoutMasterIdLst>
  <p:sldIdLst>
    <p:sldId id="379" r:id="rId2"/>
    <p:sldId id="380" r:id="rId3"/>
    <p:sldId id="381" r:id="rId4"/>
    <p:sldId id="383" r:id="rId5"/>
    <p:sldId id="382" r:id="rId6"/>
    <p:sldId id="384" r:id="rId7"/>
  </p:sldIdLst>
  <p:sldSz cx="9144000" cy="6858000" type="screen4x3"/>
  <p:notesSz cx="7099300" cy="10234613"/>
  <p:custDataLst>
    <p:tags r:id="rId10"/>
  </p:custDataLst>
  <p:defaultTextStyle>
    <a:defPPr>
      <a:defRPr lang="de-DE"/>
    </a:defPPr>
    <a:lvl1pPr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4572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2pPr>
    <a:lvl3pPr marL="9144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3pPr>
    <a:lvl4pPr marL="13716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4pPr>
    <a:lvl5pPr marL="18288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710">
          <p15:clr>
            <a:srgbClr val="A4A3A4"/>
          </p15:clr>
        </p15:guide>
        <p15:guide id="3" orient="horz" pos="1117">
          <p15:clr>
            <a:srgbClr val="A4A3A4"/>
          </p15:clr>
        </p15:guide>
        <p15:guide id="4" orient="horz" pos="829">
          <p15:clr>
            <a:srgbClr val="A4A3A4"/>
          </p15:clr>
        </p15:guide>
        <p15:guide id="5" orient="horz" pos="3634">
          <p15:clr>
            <a:srgbClr val="A4A3A4"/>
          </p15:clr>
        </p15:guide>
        <p15:guide id="6" orient="horz" pos="3815">
          <p15:clr>
            <a:srgbClr val="A4A3A4"/>
          </p15:clr>
        </p15:guide>
        <p15:guide id="7" orient="horz" pos="4124">
          <p15:clr>
            <a:srgbClr val="A4A3A4"/>
          </p15:clr>
        </p15:guide>
        <p15:guide id="8" orient="horz" pos="3999">
          <p15:clr>
            <a:srgbClr val="A4A3A4"/>
          </p15:clr>
        </p15:guide>
        <p15:guide id="9" pos="2922">
          <p15:clr>
            <a:srgbClr val="A4A3A4"/>
          </p15:clr>
        </p15:guide>
        <p15:guide id="10" pos="201">
          <p15:clr>
            <a:srgbClr val="A4A3A4"/>
          </p15:clr>
        </p15:guide>
        <p15:guide id="11" pos="5556">
          <p15:clr>
            <a:srgbClr val="A4A3A4"/>
          </p15:clr>
        </p15:guide>
        <p15:guide id="12" pos="2838">
          <p15:clr>
            <a:srgbClr val="A4A3A4"/>
          </p15:clr>
        </p15:guide>
        <p15:guide id="13" pos="1560">
          <p15:clr>
            <a:srgbClr val="A4A3A4"/>
          </p15:clr>
        </p15:guide>
        <p15:guide id="14" pos="1470">
          <p15:clr>
            <a:srgbClr val="A4A3A4"/>
          </p15:clr>
        </p15:guide>
        <p15:guide id="15" pos="4197">
          <p15:clr>
            <a:srgbClr val="A4A3A4"/>
          </p15:clr>
        </p15:guide>
        <p15:guide id="16" pos="4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309">
          <p15:clr>
            <a:srgbClr val="A4A3A4"/>
          </p15:clr>
        </p15:guide>
        <p15:guide id="3" pos="4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C4C8E"/>
    <a:srgbClr val="D8E01F"/>
    <a:srgbClr val="F26522"/>
    <a:srgbClr val="7FC241"/>
    <a:srgbClr val="8F5BA6"/>
    <a:srgbClr val="666666"/>
    <a:srgbClr val="368F9A"/>
    <a:srgbClr val="427BAB"/>
    <a:srgbClr val="64B9E4"/>
    <a:srgbClr val="9F4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2" autoAdjust="0"/>
    <p:restoredTop sz="90451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84" y="584"/>
      </p:cViewPr>
      <p:guideLst>
        <p:guide orient="horz" pos="210"/>
        <p:guide orient="horz" pos="710"/>
        <p:guide orient="horz" pos="1117"/>
        <p:guide orient="horz" pos="829"/>
        <p:guide orient="horz" pos="3634"/>
        <p:guide orient="horz" pos="3815"/>
        <p:guide orient="horz" pos="4124"/>
        <p:guide orient="horz" pos="3999"/>
        <p:guide pos="2922"/>
        <p:guide pos="201"/>
        <p:guide pos="5556"/>
        <p:guide pos="2838"/>
        <p:guide pos="1560"/>
        <p:guide pos="1470"/>
        <p:guide pos="4197"/>
        <p:guide pos="42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3" d="100"/>
          <a:sy n="93" d="100"/>
        </p:scale>
        <p:origin x="-5484" y="-120"/>
      </p:cViewPr>
      <p:guideLst>
        <p:guide orient="horz" pos="3224"/>
        <p:guide pos="309"/>
        <p:guide pos="4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68888" y="9647238"/>
            <a:ext cx="1150937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64C663-5A34-40F6-9B5B-E6AF9D07141C}" type="datetimeFigureOut">
              <a:rPr lang="de-DE"/>
              <a:pPr/>
              <a:t>11.06.17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6362700" y="9647238"/>
            <a:ext cx="490538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fld id="{7B42A9D2-7084-448E-A231-6A2CD9EF743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7653" name="Gruppieren 31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3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34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56240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7838" y="1012825"/>
            <a:ext cx="6113462" cy="45862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82600" y="5765800"/>
            <a:ext cx="6127750" cy="37433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70475" y="9647238"/>
            <a:ext cx="1150938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F93F7F-962B-4F21-9AE5-E20B46B04728}" type="datetimeFigureOut">
              <a:rPr lang="de-DE"/>
              <a:pPr/>
              <a:t>11.06.17</a:t>
            </a:fld>
            <a:endParaRPr lang="de-DE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6364288" y="9647238"/>
            <a:ext cx="490537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5FB5E73-64F8-4318-A630-D2C50FB79A4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6631" name="Gruppieren 37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9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40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5187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41288" indent="-1412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69875" indent="-1270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38150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17538" indent="-1778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85813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074C92EA-A5D7-4E81-9BC2-1950B19B8064}" type="datetimeFigureOut">
              <a:rPr lang="de-DE"/>
              <a:pPr/>
              <a:t>11.06.17</a:t>
            </a:fld>
            <a:endParaRPr lang="de-DE"/>
          </a:p>
        </p:txBody>
      </p:sp>
      <p:sp>
        <p:nvSpPr>
          <p:cNvPr id="11059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4200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916800" y="6360225"/>
            <a:ext cx="2157750" cy="365125"/>
          </a:xfrm>
        </p:spPr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0673" y="6298469"/>
            <a:ext cx="1803327" cy="480887"/>
          </a:xfrm>
          <a:prstGeom prst="rect">
            <a:avLst/>
          </a:prstGeom>
        </p:spPr>
      </p:pic>
      <p:pic>
        <p:nvPicPr>
          <p:cNvPr id="8" name="Grafik 7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00761"/>
            <a:ext cx="9144259" cy="35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PPT_Logo_IN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748478" y="328591"/>
            <a:ext cx="1727950" cy="539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7779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11.06.17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1767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11.06.17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4366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40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dirty="0" smtClean="0"/>
              <a:t>TITELMASTERFORMAT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76010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8815FEB-4FD7-4068-86A3-764BD8FB9BD8}" type="datetime1">
              <a:rPr lang="de-DE" smtClean="0"/>
              <a:pPr/>
              <a:t>11.06.17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3190404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028826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7575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61EDEAC-252C-4188-B9E3-CED9B38824C8}" type="datetime1">
              <a:rPr lang="de-DE" smtClean="0"/>
              <a:pPr/>
              <a:t>11.06.17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246540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678975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igationsleiste_Trenn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08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white">
          <a:xfrm>
            <a:off x="0" y="0"/>
            <a:ext cx="9144000" cy="63484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smtClean="0"/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859200" y="6440412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1B5F043-C5C9-4543-B156-099DED57FF0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1200" y="6403560"/>
            <a:ext cx="1704150" cy="454440"/>
          </a:xfrm>
          <a:prstGeom prst="rect">
            <a:avLst/>
          </a:prstGeom>
        </p:spPr>
      </p:pic>
      <p:pic>
        <p:nvPicPr>
          <p:cNvPr id="9" name="Grafik 8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44096"/>
            <a:ext cx="9144259" cy="359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8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11.06.17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1507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 marL="171450" indent="-171450">
              <a:buClr>
                <a:schemeClr val="accent4"/>
              </a:buClr>
              <a:buFont typeface="Symbol" panose="05050102010706020507" pitchFamily="18" charset="2"/>
              <a:buChar char="-"/>
              <a:defRPr sz="2000">
                <a:latin typeface="Franklin Gothic Book" panose="020B0503020102020204" pitchFamily="34" charset="0"/>
              </a:defRPr>
            </a:lvl1pPr>
            <a:lvl2pPr>
              <a:buClr>
                <a:schemeClr val="accent4"/>
              </a:buCl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259-8F50-4C72-BA97-131791B27F72}" type="datetime1">
              <a:rPr lang="de-DE" smtClean="0"/>
              <a:pPr/>
              <a:t>11.06.17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891-FA8C-463D-A9E1-6E97ED9952C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893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11.06.17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7958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EFE7-5BFF-4DC6-9696-CA676B3B289D}" type="datetime1">
              <a:rPr lang="de-DE" smtClean="0"/>
              <a:pPr/>
              <a:t>11.06.17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6C3B-4879-44CB-8ACD-F9C43CE31EF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77EA-42BD-4445-BD8C-A3B9FA9CB3EB}" type="datetime1">
              <a:rPr lang="de-DE" smtClean="0"/>
              <a:pPr/>
              <a:t>11.06.17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9E69-E43C-4763-8857-C1F967C5306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113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11.06.17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8465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11.06.17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306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D274-D94F-4ED6-A484-7A37576B4C41}" type="datetime1">
              <a:rPr lang="de-DE" smtClean="0"/>
              <a:pPr/>
              <a:t>11.06.17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– Streng vertraulich, Vertraulich, Intern –                         Autor / Thema der Präsentation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4D37-AEB9-46CA-B316-7CBCC268AF09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" y="6413055"/>
            <a:ext cx="2389407" cy="3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1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58" r:id="rId12"/>
    <p:sldLayoutId id="2147483760" r:id="rId13"/>
    <p:sldLayoutId id="2147483761" r:id="rId14"/>
    <p:sldLayoutId id="2147483766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FFC000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84" name="Object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95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Rectangle 37"/>
          <p:cNvSpPr>
            <a:spLocks noGrp="1"/>
          </p:cNvSpPr>
          <p:nvPr>
            <p:ph type="ctrTitle"/>
          </p:nvPr>
        </p:nvSpPr>
        <p:spPr>
          <a:xfrm>
            <a:off x="381000" y="1942771"/>
            <a:ext cx="8763000" cy="258532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400" dirty="0" err="1" smtClean="0">
                <a:solidFill>
                  <a:srgbClr val="FF0000"/>
                </a:solidFill>
              </a:rPr>
              <a:t>far</a:t>
            </a:r>
            <a:r>
              <a:rPr lang="en-US" sz="4400" dirty="0" err="1" smtClean="0"/>
              <a:t>be</a:t>
            </a:r>
            <a:r>
              <a:rPr lang="en-US" sz="4400" dirty="0" err="1" smtClean="0">
                <a:solidFill>
                  <a:srgbClr val="0C4C8E"/>
                </a:solidFill>
              </a:rPr>
              <a:t>nfr</a:t>
            </a:r>
            <a:r>
              <a:rPr lang="en-US" sz="4400" dirty="0" err="1" smtClean="0">
                <a:solidFill>
                  <a:srgbClr val="00B050"/>
                </a:solidFill>
              </a:rPr>
              <a:t>oh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4374" name="Rectangle 38"/>
          <p:cNvSpPr>
            <a:spLocks noGrp="1"/>
          </p:cNvSpPr>
          <p:nvPr>
            <p:ph type="subTitle" idx="1"/>
          </p:nvPr>
        </p:nvSpPr>
        <p:spPr>
          <a:xfrm>
            <a:off x="381000" y="3684798"/>
            <a:ext cx="7665720" cy="53973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de-DE" dirty="0" smtClean="0"/>
              <a:t>Natascha Siegle, Peter </a:t>
            </a:r>
            <a:r>
              <a:rPr lang="de-DE" dirty="0" err="1" smtClean="0"/>
              <a:t>Kühfuß</a:t>
            </a:r>
            <a:r>
              <a:rPr lang="de-DE" dirty="0" smtClean="0"/>
              <a:t>, Johannes Wanner, Anna </a:t>
            </a:r>
            <a:r>
              <a:rPr lang="de-DE" dirty="0" err="1" smtClean="0"/>
              <a:t>Gorr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173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Business Proposition </a:t>
            </a:r>
            <a:r>
              <a:rPr lang="de-DE" dirty="0" err="1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Tagible</a:t>
            </a:r>
            <a:r>
              <a:rPr lang="de-DE" dirty="0" smtClean="0"/>
              <a:t>/</a:t>
            </a:r>
            <a:r>
              <a:rPr lang="de-DE" dirty="0" err="1" smtClean="0"/>
              <a:t>intangible</a:t>
            </a:r>
            <a:r>
              <a:rPr lang="de-DE" dirty="0" smtClean="0"/>
              <a:t> (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conversion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9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87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und Hardware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935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9600" dirty="0" err="1" smtClean="0">
                <a:solidFill>
                  <a:srgbClr val="FF0000"/>
                </a:solidFill>
              </a:rPr>
              <a:t>far</a:t>
            </a:r>
            <a:r>
              <a:rPr lang="en-US" sz="9600" dirty="0" err="1" smtClean="0">
                <a:solidFill>
                  <a:srgbClr val="FFC000"/>
                </a:solidFill>
              </a:rPr>
              <a:t>be</a:t>
            </a:r>
            <a:r>
              <a:rPr lang="en-US" sz="9600" dirty="0" err="1" smtClean="0">
                <a:solidFill>
                  <a:srgbClr val="0C4C8E"/>
                </a:solidFill>
              </a:rPr>
              <a:t>nfr</a:t>
            </a:r>
            <a:r>
              <a:rPr lang="en-US" sz="9600" dirty="0" err="1" smtClean="0">
                <a:solidFill>
                  <a:srgbClr val="00B050"/>
                </a:solidFill>
              </a:rPr>
              <a:t>oh</a:t>
            </a:r>
            <a:endParaRPr lang="en-US" sz="96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500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Repository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/AnnaG18/</a:t>
            </a:r>
            <a:r>
              <a:rPr lang="de-DE" dirty="0" err="1"/>
              <a:t>IoT-Hackathon_reactiveEnvironment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526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  <p:tag name="THINKCELLUNDODONOTDELETE" val="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TK1pNer0iCL9XGuqah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WwQLGmEOEJejw86OS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phIxPhBEWWYcJG55Wf0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FFFFFF"/>
      </a:accent3>
      <a:accent4>
        <a:srgbClr val="000000"/>
      </a:accent4>
      <a:accent5>
        <a:srgbClr val="F4F4F4"/>
      </a:accent5>
      <a:accent6>
        <a:srgbClr val="BCBCBC"/>
      </a:accent6>
      <a:hlink>
        <a:srgbClr val="7C7C7C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DT Farben">
      <a:dk1>
        <a:srgbClr val="646464"/>
      </a:dk1>
      <a:lt1>
        <a:srgbClr val="FFFFFF"/>
      </a:lt1>
      <a:dk2>
        <a:srgbClr val="E20074"/>
      </a:dk2>
      <a:lt2>
        <a:srgbClr val="FFFFFF"/>
      </a:lt2>
      <a:accent1>
        <a:srgbClr val="427BAB"/>
      </a:accent1>
      <a:accent2>
        <a:srgbClr val="FDD167"/>
      </a:accent2>
      <a:accent3>
        <a:srgbClr val="646464"/>
      </a:accent3>
      <a:accent4>
        <a:srgbClr val="64B9E4"/>
      </a:accent4>
      <a:accent5>
        <a:srgbClr val="9D9D9D"/>
      </a:accent5>
      <a:accent6>
        <a:srgbClr val="DADADA"/>
      </a:accent6>
      <a:hlink>
        <a:srgbClr val="646464"/>
      </a:hlink>
      <a:folHlink>
        <a:srgbClr val="9D9D9D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Macintosh PowerPoint</Application>
  <PresentationFormat>Bildschirmpräsentation (4:3)</PresentationFormat>
  <Paragraphs>18</Paragraphs>
  <Slides>6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Franklin Gothic Book</vt:lpstr>
      <vt:lpstr>Franklin Gothic Demi</vt:lpstr>
      <vt:lpstr>Symbol</vt:lpstr>
      <vt:lpstr>Tele-GroteskFet</vt:lpstr>
      <vt:lpstr>Tele-GroteskNor</vt:lpstr>
      <vt:lpstr>Wingdings</vt:lpstr>
      <vt:lpstr>Arial</vt:lpstr>
      <vt:lpstr>Office Theme</vt:lpstr>
      <vt:lpstr>think-cell Folie</vt:lpstr>
      <vt:lpstr>farbenfroh  </vt:lpstr>
      <vt:lpstr>Business Proposition Canvas</vt:lpstr>
      <vt:lpstr>Konzept</vt:lpstr>
      <vt:lpstr>Architektur und Hardware </vt:lpstr>
      <vt:lpstr>Demonstration</vt:lpstr>
      <vt:lpstr>Git Repository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Gerald Stei</dc:creator>
  <cp:lastModifiedBy>Microsoft Office-Anwender</cp:lastModifiedBy>
  <cp:revision>425</cp:revision>
  <cp:lastPrinted>2012-09-04T09:22:48Z</cp:lastPrinted>
  <dcterms:created xsi:type="dcterms:W3CDTF">2011-07-07T11:12:14Z</dcterms:created>
  <dcterms:modified xsi:type="dcterms:W3CDTF">2017-06-11T18:40:51Z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4554035</vt:lpwstr>
  </property>
  <property fmtid="{D5CDD505-2E9C-101B-9397-08002B2CF9AE}" pid="3" name="NXPowerLiteSettings">
    <vt:lpwstr>B98007B004F000</vt:lpwstr>
  </property>
  <property fmtid="{D5CDD505-2E9C-101B-9397-08002B2CF9AE}" pid="4" name="NXPowerLiteVersion">
    <vt:lpwstr>D5.0.6</vt:lpwstr>
  </property>
  <property fmtid="{D5CDD505-2E9C-101B-9397-08002B2CF9AE}" pid="5" name="NXTAG2">
    <vt:lpwstr>000800f2470000000000010250600207b98007b004f000</vt:lpwstr>
  </property>
</Properties>
</file>