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9"/>
  </p:notesMasterIdLst>
  <p:handoutMasterIdLst>
    <p:handoutMasterId r:id="rId10"/>
  </p:handoutMasterIdLst>
  <p:sldIdLst>
    <p:sldId id="379" r:id="rId2"/>
    <p:sldId id="389" r:id="rId3"/>
    <p:sldId id="388" r:id="rId4"/>
    <p:sldId id="396" r:id="rId5"/>
    <p:sldId id="390" r:id="rId6"/>
    <p:sldId id="391" r:id="rId7"/>
    <p:sldId id="386" r:id="rId8"/>
  </p:sldIdLst>
  <p:sldSz cx="9144000" cy="6858000" type="screen4x3"/>
  <p:notesSz cx="7099300" cy="10234613"/>
  <p:custDataLst>
    <p:tags r:id="rId11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 autoAdjust="0"/>
    <p:restoredTop sz="9633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67" y="72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13.06.2017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HQCx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/>
              <a:t>Internet </a:t>
            </a:r>
            <a:r>
              <a:rPr lang="de-DE" sz="6000" dirty="0" err="1"/>
              <a:t>of</a:t>
            </a:r>
            <a:r>
              <a:rPr lang="de-DE" sz="6000" dirty="0"/>
              <a:t> Things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3200" dirty="0">
                <a:solidFill>
                  <a:schemeClr val="tx1"/>
                </a:solidFill>
              </a:rPr>
              <a:t>Anna </a:t>
            </a:r>
            <a:r>
              <a:rPr lang="de-DE" sz="3200" dirty="0" err="1">
                <a:solidFill>
                  <a:schemeClr val="tx1"/>
                </a:solidFill>
              </a:rPr>
              <a:t>Gorr</a:t>
            </a:r>
            <a:r>
              <a:rPr lang="de-DE" sz="3200" dirty="0">
                <a:solidFill>
                  <a:schemeClr val="tx1"/>
                </a:solidFill>
              </a:rPr>
              <a:t>, Peter </a:t>
            </a:r>
            <a:r>
              <a:rPr lang="de-DE" sz="3200" dirty="0" err="1">
                <a:solidFill>
                  <a:schemeClr val="tx1"/>
                </a:solidFill>
              </a:rPr>
              <a:t>Kühfuß</a:t>
            </a:r>
            <a:r>
              <a:rPr lang="de-DE" sz="3200" dirty="0">
                <a:solidFill>
                  <a:schemeClr val="tx1"/>
                </a:solidFill>
              </a:rPr>
              <a:t>, Natascha Sigle, Johannes Wanner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/>
              <a:t>13.06.2017</a:t>
            </a: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5046"/>
            <a:ext cx="9144000" cy="70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IoT</a:t>
            </a:r>
            <a:r>
              <a:rPr lang="de-DE" dirty="0"/>
              <a:t>-Infrastruktur für Temperatur, CO2-Gehalt und Luftfeuchtigkeit Sensoren im Raum 125 sind bereits vorhanden</a:t>
            </a:r>
          </a:p>
          <a:p>
            <a:r>
              <a:rPr lang="de-DE" dirty="0"/>
              <a:t>Kein aktives Eingreifen zur Sensorauswertung notwendig</a:t>
            </a:r>
          </a:p>
          <a:p>
            <a:r>
              <a:rPr lang="de-DE" dirty="0"/>
              <a:t>Indirekte Handlungsanweisung</a:t>
            </a:r>
          </a:p>
          <a:p>
            <a:endParaRPr lang="de-DE" dirty="0"/>
          </a:p>
          <a:p>
            <a:r>
              <a:rPr lang="de-DE" dirty="0"/>
              <a:t>Lehr- und Lernumgebung angenehm gestalten</a:t>
            </a:r>
          </a:p>
          <a:p>
            <a:pPr lvl="1"/>
            <a:r>
              <a:rPr lang="de-DE" dirty="0"/>
              <a:t>angehnehme Temperatur (20°C bis 26°C)</a:t>
            </a:r>
          </a:p>
          <a:p>
            <a:pPr lvl="1"/>
            <a:r>
              <a:rPr lang="de-DE" dirty="0"/>
              <a:t>niedrigen CO2 Gehalt (unter 1.000ppm)</a:t>
            </a:r>
          </a:p>
          <a:p>
            <a:pPr lvl="1"/>
            <a:r>
              <a:rPr lang="de-DE" dirty="0"/>
              <a:t>optimale Luftfeuchtigkeit (40% bis 60%)</a:t>
            </a:r>
          </a:p>
          <a:p>
            <a:endParaRPr lang="de-DE" dirty="0"/>
          </a:p>
          <a:p>
            <a:r>
              <a:rPr lang="de-DE" dirty="0"/>
              <a:t>MVP</a:t>
            </a:r>
          </a:p>
          <a:p>
            <a:pPr lvl="1"/>
            <a:r>
              <a:rPr lang="de-DE" dirty="0"/>
              <a:t>ganzheitliche Verbindung zwischen den einzelnen Komponenten</a:t>
            </a:r>
          </a:p>
          <a:p>
            <a:pPr lvl="1"/>
            <a:r>
              <a:rPr lang="de-DE" dirty="0"/>
              <a:t>Rückmeldung in Farben anhand definierten Regeln</a:t>
            </a:r>
          </a:p>
          <a:p>
            <a:pPr lvl="1"/>
            <a:r>
              <a:rPr lang="de-DE" dirty="0"/>
              <a:t>Umgebungsqualität anhand einer Lampe farblich darstellen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4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Geschäftsrelevanter Beitrag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HHZ</a:t>
            </a:r>
          </a:p>
          <a:p>
            <a:pPr lvl="1"/>
            <a:r>
              <a:rPr lang="de-DE" dirty="0"/>
              <a:t>Optimale Lehr-, Lern- und Projektumgebung schaffen</a:t>
            </a:r>
          </a:p>
          <a:p>
            <a:pPr lvl="1"/>
            <a:r>
              <a:rPr lang="de-DE" dirty="0"/>
              <a:t>Raumqualität verbessern</a:t>
            </a:r>
          </a:p>
          <a:p>
            <a:pPr lvl="1"/>
            <a:r>
              <a:rPr lang="de-DE" dirty="0"/>
              <a:t>Lernqualität zu verbessern</a:t>
            </a:r>
          </a:p>
          <a:p>
            <a:pPr lvl="1"/>
            <a:r>
              <a:rPr lang="de-DE" dirty="0"/>
              <a:t>Zeitlichen Verlauf dokumentieren</a:t>
            </a:r>
          </a:p>
          <a:p>
            <a:endParaRPr lang="de-DE" dirty="0"/>
          </a:p>
          <a:p>
            <a:r>
              <a:rPr lang="de-DE" dirty="0"/>
              <a:t>Firmen</a:t>
            </a:r>
          </a:p>
          <a:p>
            <a:pPr lvl="1"/>
            <a:r>
              <a:rPr lang="de-DE" dirty="0"/>
              <a:t>Arbeitsleistung von Mitarbeitern verbessern</a:t>
            </a:r>
          </a:p>
          <a:p>
            <a:pPr lvl="1"/>
            <a:r>
              <a:rPr lang="de-DE" dirty="0"/>
              <a:t>Effiziente Pausenlegung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3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05154" name="Picture 2" descr="iot-aufbau">
            <a:extLst>
              <a:ext uri="{FF2B5EF4-FFF2-40B4-BE49-F238E27FC236}">
                <a16:creationId xmlns:a16="http://schemas.microsoft.com/office/drawing/2014/main" id="{DCC8156A-2424-432A-B7FE-1C070C23C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81" y="1533017"/>
            <a:ext cx="61550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5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04130" name="Picture 2" descr="FarbZuordnung.jpg">
            <a:extLst>
              <a:ext uri="{FF2B5EF4-FFF2-40B4-BE49-F238E27FC236}">
                <a16:creationId xmlns:a16="http://schemas.microsoft.com/office/drawing/2014/main" id="{E0375947-3886-4873-BB6F-8F940E9BE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"/>
          <a:stretch/>
        </p:blipFill>
        <p:spPr bwMode="auto">
          <a:xfrm>
            <a:off x="1061565" y="1176401"/>
            <a:ext cx="7020869" cy="47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837A41-B63B-4A8B-B4B4-3AD2365C5BC4}"/>
              </a:ext>
            </a:extLst>
          </p:cNvPr>
          <p:cNvSpPr txBox="1"/>
          <p:nvPr/>
        </p:nvSpPr>
        <p:spPr>
          <a:xfrm>
            <a:off x="594360" y="4343400"/>
            <a:ext cx="6748272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Unser Repository findet Ihr unter: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https://git.io/vHQCx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8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Bildschirmpräsentation (4:3)</PresentationFormat>
  <Paragraphs>38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Office Theme</vt:lpstr>
      <vt:lpstr>think-cell Folie</vt:lpstr>
      <vt:lpstr>Internet of Things  Anna Gorr, Peter Kühfuß, Natascha Sigle, Johannes Wanner</vt:lpstr>
      <vt:lpstr>PowerPoint-Präsentation</vt:lpstr>
      <vt:lpstr>Konzeptidee</vt:lpstr>
      <vt:lpstr>Geschäftsrelevanter Beitrag</vt:lpstr>
      <vt:lpstr>Implementierung</vt:lpstr>
      <vt:lpstr>Demo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Peter Kühfuß</cp:lastModifiedBy>
  <cp:revision>102</cp:revision>
  <cp:lastPrinted>2012-09-04T09:22:48Z</cp:lastPrinted>
  <dcterms:created xsi:type="dcterms:W3CDTF">2011-07-07T11:12:14Z</dcterms:created>
  <dcterms:modified xsi:type="dcterms:W3CDTF">2017-06-13T12:38:59Z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