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DEA34-9EB5-457E-ADA9-0ED51725FBF6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7FA65-5BA1-47BA-8876-355D84FCC0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EE86-EDB7-48E8-A8BF-9BD6B45A02F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F4A71-D85E-4EF1-B368-032945E6B4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Holiday List – 2021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1676400"/>
          <a:ext cx="5333999" cy="401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614"/>
                <a:gridCol w="1274854"/>
                <a:gridCol w="2577531"/>
              </a:tblGrid>
              <a:tr h="3428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Holiday</a:t>
                      </a:r>
                      <a:endParaRPr lang="en-US" sz="2000" dirty="0"/>
                    </a:p>
                  </a:txBody>
                  <a:tcPr/>
                </a:tc>
              </a:tr>
              <a:tr h="29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01-January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Year</a:t>
                      </a:r>
                    </a:p>
                  </a:txBody>
                  <a:tcPr marL="9525" marR="9525" marT="9525" marB="0" anchor="b"/>
                </a:tc>
              </a:tr>
              <a:tr h="29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15-January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Pongal/ Sankranthi</a:t>
                      </a:r>
                    </a:p>
                  </a:txBody>
                  <a:tcPr marL="9525" marR="9525" marT="9525" marB="0" anchor="b"/>
                </a:tc>
              </a:tr>
              <a:tr h="29367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26-January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Republic Day</a:t>
                      </a:r>
                    </a:p>
                  </a:txBody>
                  <a:tcPr marL="9525" marR="9525" marT="9525" marB="0" anchor="b"/>
                </a:tc>
              </a:tr>
              <a:tr h="29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04-April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Good Friday</a:t>
                      </a:r>
                    </a:p>
                  </a:txBody>
                  <a:tcPr marL="9525" marR="9525" marT="9525" marB="0" anchor="b"/>
                </a:tc>
              </a:tr>
              <a:tr h="29367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13-April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Ugadi</a:t>
                      </a:r>
                    </a:p>
                  </a:txBody>
                  <a:tcPr marL="9525" marR="9525" marT="9525" marB="0" anchor="b"/>
                </a:tc>
              </a:tr>
              <a:tr h="29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15-August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Sunday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Independence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Day</a:t>
                      </a:r>
                    </a:p>
                  </a:txBody>
                  <a:tcPr marL="9525" marR="9525" marT="9525" marB="0" anchor="b"/>
                </a:tc>
              </a:tr>
              <a:tr h="3105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10-September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Friday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Ganesh Chaturthi</a:t>
                      </a:r>
                    </a:p>
                  </a:txBody>
                  <a:tcPr marL="9525" marR="9525" marT="9525" marB="0" anchor="b"/>
                </a:tc>
              </a:tr>
              <a:tr h="29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02-October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Saturday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Gandhi Jayanti</a:t>
                      </a:r>
                    </a:p>
                  </a:txBody>
                  <a:tcPr marL="9525" marR="9525" marT="9525" marB="0" anchor="b"/>
                </a:tc>
              </a:tr>
              <a:tr h="2936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15-October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Dusshera</a:t>
                      </a:r>
                    </a:p>
                  </a:txBody>
                  <a:tcPr marL="9525" marR="9525" marT="9525" marB="0" anchor="b"/>
                </a:tc>
              </a:tr>
              <a:tr h="2737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04-November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Thursday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Diwali</a:t>
                      </a:r>
                    </a:p>
                  </a:txBody>
                  <a:tcPr marL="9525" marR="9525" marT="9525" marB="0" anchor="b"/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05-November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Diwali</a:t>
                      </a: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25-December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Saturday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Christmas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51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Holiday List – 2021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Holiday List – 2021</dc:title>
  <dc:creator>priya</dc:creator>
  <cp:lastModifiedBy>priya</cp:lastModifiedBy>
  <cp:revision>2</cp:revision>
  <dcterms:created xsi:type="dcterms:W3CDTF">2021-05-13T13:32:40Z</dcterms:created>
  <dcterms:modified xsi:type="dcterms:W3CDTF">2021-05-13T15:59:55Z</dcterms:modified>
</cp:coreProperties>
</file>