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CD519-31B4-EF3F-C5B7-C23A58DF1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E6F961-D391-5EB7-8625-F76F50FAB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E8FF5E-3F98-314C-15B5-3B9FC733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AC3F-84BC-41FC-A908-ED5A8D2EF55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F09103-4EE0-6E2C-04DD-DFA4D4C1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A83879-E734-C6F9-AAF3-67CD0D97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F989-C92D-4C47-AA49-681D877FF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82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F8644-4CE0-80B7-15B5-1D312AFF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D9DEED-13B4-05A5-6698-D5DFF9B20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99078A-FB4C-9A80-A76C-A41D3ECF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AC3F-84BC-41FC-A908-ED5A8D2EF55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FEF462-1124-C4D4-7333-59F5C263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F395F3-DB41-854D-6AAF-2BC67182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F989-C92D-4C47-AA49-681D877FF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2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CFFB11-8F42-43AF-2D73-DEF9909C1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19BF71-CB12-99CB-6684-4AF2F8373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4476F9-9CC4-116D-A939-1116F1DC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AC3F-84BC-41FC-A908-ED5A8D2EF55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E6093E-9A11-17B1-F19A-0BE3658E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155B4-F927-2C6C-BC08-F8CF1D55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F989-C92D-4C47-AA49-681D877FF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95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A4515-8C75-1B8B-F4D9-170931FE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B66F5A-E39A-32C0-9BFA-4C29925B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8F561-1C10-AE5E-E3A3-079B0C07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AC3F-84BC-41FC-A908-ED5A8D2EF55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CCB433-F062-82D1-4CC6-E35FF58F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7F689B-DFB0-4464-C603-4A808878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F989-C92D-4C47-AA49-681D877FF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5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97101-E5B9-43AB-F5FF-A87C920D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FE57F5-5E15-ED23-E7DF-ACFE6CCD9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DC4E3E-B259-3816-7216-79CB92C8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AC3F-84BC-41FC-A908-ED5A8D2EF55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86D593-BE71-0E4B-73F4-70C2B62D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ED94FE-2A1F-0F75-B36E-84D804B1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F989-C92D-4C47-AA49-681D877FF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55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AA078-5F30-20CB-E9E8-592E483B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515443-5485-4FAF-2C9F-6913FA12C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D77074-01C3-EBC0-6A11-B132C8F39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6180F7-B9F9-5E29-84DB-617A7A81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AC3F-84BC-41FC-A908-ED5A8D2EF55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BED50D-BDCF-63AC-90C9-FF7895E9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062A05-6925-D417-E729-F8ED311E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F989-C92D-4C47-AA49-681D877FF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11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A13E9-E67D-061C-8939-4F75F440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0C19E-8330-F363-E563-DBE7094C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B1CE2C-0504-C7D8-6B60-AC38A2081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6B8A44-24FC-90F2-5E4B-18BBECECC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596316-7AF9-594F-2661-2C0C7E62A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C83C08-84F9-A55D-EE9C-3C3F5707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AC3F-84BC-41FC-A908-ED5A8D2EF55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A8D3E9-7BF9-99AD-8B42-8F21C060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D1F626-8583-7E9C-239E-51BA8E85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F989-C92D-4C47-AA49-681D877FF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90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D942B-0506-F126-0C5E-B0744FC6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A58108-7139-2C29-0D01-5165B608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AC3F-84BC-41FC-A908-ED5A8D2EF55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39A44A-4374-7863-30D7-40B73B1F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50483E-665E-DA06-A25F-775A4502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F989-C92D-4C47-AA49-681D877FF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76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1BA936-3CE9-57A1-F22B-68A0DDE8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AC3F-84BC-41FC-A908-ED5A8D2EF55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5ED409-C9E4-F1DE-133F-24032457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A05EA2-5350-7813-DEDD-7429ADB4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F989-C92D-4C47-AA49-681D877FF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5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A0B54-376F-420A-10FE-434BD147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BE2F8D-A193-D8E2-A607-ED75D542D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44BB2C-10FA-3573-83E3-C0F453551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FF2DA2-360B-DE29-78A7-265E2964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AC3F-84BC-41FC-A908-ED5A8D2EF55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5CACB7-8520-D3BB-3C17-47C1734B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A42AC5-8CC4-C46E-06B3-B43BEFCA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F989-C92D-4C47-AA49-681D877FF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80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142B3-4A8E-38A9-48F6-14697613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D8F367-5307-A45A-0E49-A880DA38F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4EF33A-B9D4-224F-F529-CE32216F0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76971B-856D-FB21-3C50-BFE589B9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AC3F-84BC-41FC-A908-ED5A8D2EF55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916260-A956-F871-3E00-62E1F56D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A240CB-D4D9-C9F8-F07D-A3AEDA4D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F989-C92D-4C47-AA49-681D877FF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84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09707-A436-B544-CC7E-D166DEA0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1621DA-56EC-EE75-89BC-326370EC0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5F98DF-8510-EF78-C1F0-FA8A5EC08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6AC3F-84BC-41FC-A908-ED5A8D2EF55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C00A17-274C-3FEE-81B1-9890317ED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AB12FC-5C99-4557-E015-5B6552691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2F989-C92D-4C47-AA49-681D877FF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20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3F6697-5F42-ABD6-9E47-ED131A684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000" y="452438"/>
            <a:ext cx="9144000" cy="451802"/>
          </a:xfrm>
        </p:spPr>
        <p:txBody>
          <a:bodyPr/>
          <a:lstStyle/>
          <a:p>
            <a:r>
              <a:rPr lang="ru-RU" dirty="0"/>
              <a:t>Концептуальная модель («звезда»)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410D78-3A1C-18E1-82DB-41828CCEE4B5}"/>
              </a:ext>
            </a:extLst>
          </p:cNvPr>
          <p:cNvSpPr/>
          <p:nvPr/>
        </p:nvSpPr>
        <p:spPr>
          <a:xfrm>
            <a:off x="3578225" y="2773679"/>
            <a:ext cx="1905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 фактов: продажи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E882A69-9ECA-341F-F1F4-9D4612A1F222}"/>
              </a:ext>
            </a:extLst>
          </p:cNvPr>
          <p:cNvSpPr/>
          <p:nvPr/>
        </p:nvSpPr>
        <p:spPr>
          <a:xfrm>
            <a:off x="1476375" y="1177290"/>
            <a:ext cx="18973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Календарь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D4A382D-48AA-4CFC-9973-142252C9151A}"/>
              </a:ext>
            </a:extLst>
          </p:cNvPr>
          <p:cNvSpPr/>
          <p:nvPr/>
        </p:nvSpPr>
        <p:spPr>
          <a:xfrm>
            <a:off x="180975" y="2551430"/>
            <a:ext cx="18973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Доставка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D8112C-BD37-0030-CA78-65A3A4D8CF53}"/>
              </a:ext>
            </a:extLst>
          </p:cNvPr>
          <p:cNvSpPr/>
          <p:nvPr/>
        </p:nvSpPr>
        <p:spPr>
          <a:xfrm>
            <a:off x="817245" y="4426586"/>
            <a:ext cx="18973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Клиенты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B09059B-3D07-360E-CCFD-DD0C4D418006}"/>
              </a:ext>
            </a:extLst>
          </p:cNvPr>
          <p:cNvSpPr/>
          <p:nvPr/>
        </p:nvSpPr>
        <p:spPr>
          <a:xfrm>
            <a:off x="3369310" y="5100318"/>
            <a:ext cx="18973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Продукт (товары)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03D08D9-06D1-7B69-8884-B2E0C14D9C27}"/>
              </a:ext>
            </a:extLst>
          </p:cNvPr>
          <p:cNvSpPr/>
          <p:nvPr/>
        </p:nvSpPr>
        <p:spPr>
          <a:xfrm>
            <a:off x="6431915" y="3034028"/>
            <a:ext cx="18973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География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A42E6F9-5F89-42C4-C5F9-04FE211DC53D}"/>
              </a:ext>
            </a:extLst>
          </p:cNvPr>
          <p:cNvSpPr/>
          <p:nvPr/>
        </p:nvSpPr>
        <p:spPr>
          <a:xfrm>
            <a:off x="8957316" y="1746884"/>
            <a:ext cx="18973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Менеджеры продаж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DAE94C-9D67-D4E5-7825-9927F188DED9}"/>
              </a:ext>
            </a:extLst>
          </p:cNvPr>
          <p:cNvSpPr/>
          <p:nvPr/>
        </p:nvSpPr>
        <p:spPr>
          <a:xfrm>
            <a:off x="5300347" y="1110932"/>
            <a:ext cx="18973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Возвраты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5D4B69C-3177-9D39-AA7F-99E46C546A89}"/>
              </a:ext>
            </a:extLst>
          </p:cNvPr>
          <p:cNvCxnSpPr>
            <a:stCxn id="4" idx="1"/>
            <a:endCxn id="5" idx="2"/>
          </p:cNvCxnSpPr>
          <p:nvPr/>
        </p:nvCxnSpPr>
        <p:spPr>
          <a:xfrm flipH="1" flipV="1">
            <a:off x="2425065" y="2091690"/>
            <a:ext cx="1153160" cy="11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33F7990-3811-8E48-7CDF-C1B608451E50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 flipV="1">
            <a:off x="2078355" y="3008630"/>
            <a:ext cx="1499870" cy="22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38CD3ED-A6F8-0E90-9517-1067FFCF736E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flipH="1">
            <a:off x="1765935" y="3230879"/>
            <a:ext cx="1812290" cy="119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DB859F4-E4F5-9FD4-4802-A976ED449A0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318000" y="3688079"/>
            <a:ext cx="212725" cy="141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F6C6A37-0E3E-7BEA-88F0-327B8A2F6FC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83225" y="3230879"/>
            <a:ext cx="948690" cy="26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FCE735E-6CFE-1A2D-2B24-182CDC4293E7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5483225" y="2204084"/>
            <a:ext cx="3474091" cy="102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FE481B36-54E3-18E9-6643-06466D14B764}"/>
              </a:ext>
            </a:extLst>
          </p:cNvPr>
          <p:cNvCxnSpPr>
            <a:cxnSpLocks/>
            <a:stCxn id="4" idx="0"/>
            <a:endCxn id="11" idx="1"/>
          </p:cNvCxnSpPr>
          <p:nvPr/>
        </p:nvCxnSpPr>
        <p:spPr>
          <a:xfrm flipV="1">
            <a:off x="4530725" y="1568132"/>
            <a:ext cx="769622" cy="120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C26168E-79A9-891D-DF8F-BD1EEC959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95" t="34111" r="18198" b="15556"/>
          <a:stretch/>
        </p:blipFill>
        <p:spPr>
          <a:xfrm>
            <a:off x="7661277" y="4196717"/>
            <a:ext cx="4082099" cy="223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1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3F6697-5F42-ABD6-9E47-ED131A684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000" y="452438"/>
            <a:ext cx="9144000" cy="451802"/>
          </a:xfrm>
        </p:spPr>
        <p:txBody>
          <a:bodyPr/>
          <a:lstStyle/>
          <a:p>
            <a:r>
              <a:rPr lang="ru-RU" dirty="0"/>
              <a:t>Логическая модель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82A60F2-A329-1DB2-9A2A-FA630539C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7" t="27555" r="28750" b="19259"/>
          <a:stretch/>
        </p:blipFill>
        <p:spPr>
          <a:xfrm>
            <a:off x="1503680" y="904240"/>
            <a:ext cx="8534400" cy="572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3F6697-5F42-ABD6-9E47-ED131A684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000" y="452438"/>
            <a:ext cx="9144000" cy="451802"/>
          </a:xfrm>
        </p:spPr>
        <p:txBody>
          <a:bodyPr/>
          <a:lstStyle/>
          <a:p>
            <a:r>
              <a:rPr lang="ru-RU" dirty="0"/>
              <a:t>Физическая модель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B8583C-1A36-3BC1-703C-8A8EE9831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0" t="19013" r="6805" b="7778"/>
          <a:stretch/>
        </p:blipFill>
        <p:spPr>
          <a:xfrm>
            <a:off x="1625600" y="1244600"/>
            <a:ext cx="9990667" cy="50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01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24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Anna Grechina</dc:creator>
  <cp:lastModifiedBy>Anna Grechina</cp:lastModifiedBy>
  <cp:revision>6</cp:revision>
  <dcterms:created xsi:type="dcterms:W3CDTF">2023-08-25T11:50:59Z</dcterms:created>
  <dcterms:modified xsi:type="dcterms:W3CDTF">2023-08-28T09:55:03Z</dcterms:modified>
</cp:coreProperties>
</file>