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9" r:id="rId1"/>
  </p:sldMasterIdLst>
  <p:sldIdLst>
    <p:sldId id="261" r:id="rId2"/>
    <p:sldId id="256" r:id="rId3"/>
    <p:sldId id="257" r:id="rId4"/>
    <p:sldId id="271" r:id="rId5"/>
    <p:sldId id="258" r:id="rId6"/>
    <p:sldId id="266" r:id="rId7"/>
    <p:sldId id="267" r:id="rId8"/>
    <p:sldId id="259" r:id="rId9"/>
    <p:sldId id="260" r:id="rId10"/>
    <p:sldId id="268" r:id="rId11"/>
    <p:sldId id="269" r:id="rId12"/>
    <p:sldId id="270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9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6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06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50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72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03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81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1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49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6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98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6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8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56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7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6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45B472-6187-4045-819D-042A119018BA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98A29A-6FCC-4F3D-A3D8-44304DD7E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9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  <p:sldLayoutId id="2147484373" r:id="rId14"/>
    <p:sldLayoutId id="2147484374" r:id="rId15"/>
    <p:sldLayoutId id="2147484375" r:id="rId16"/>
    <p:sldLayoutId id="2147484376" r:id="rId17"/>
    <p:sldLayoutId id="214748437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491" y="304800"/>
            <a:ext cx="10245436" cy="6303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 НАУКИ РОССИЙСКОЙ ФЕДЕРАЦИИ</a:t>
            </a:r>
          </a:p>
          <a:p>
            <a:pPr marL="0" indent="0" algn="ctr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БЮДЖЕТНОЕ </a:t>
            </a:r>
          </a:p>
          <a:p>
            <a:pPr marL="0" indent="0" algn="ctr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ОБРАЗОВАТЕЛЬНОЕ УЧРЕЖДЕНИЕ ВЫСШЕГО ОБРАЗОВАНИЯ</a:t>
            </a:r>
          </a:p>
          <a:p>
            <a:pPr marL="0" indent="0" algn="ctr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«ДОНСКОЙ ГОСУДАРСТВЕННЫЙ ТЕХНИЧЕСКИЙ УНИВЕРСИТЕТ»</a:t>
            </a:r>
          </a:p>
          <a:p>
            <a:pPr marL="0" indent="0" algn="ctr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(ДГТУ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Факультет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____Информатика и вычислительная техника______</a:t>
            </a:r>
          </a:p>
          <a:p>
            <a:pPr marL="0" indent="0">
              <a:buNone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Кафедра _____ Информационные технологии_______________</a:t>
            </a:r>
          </a:p>
          <a:p>
            <a:pPr marL="0" indent="0" algn="ctr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Тема: </a:t>
            </a:r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-портал "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TRANSLAT'HOUSE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сообщества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переводчиков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(функция: обеспечение контента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ru-RU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Выполнила</a:t>
            </a:r>
            <a:r>
              <a:rPr lang="ru-RU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робер Анна Александровна    </a:t>
            </a:r>
            <a:r>
              <a:rPr lang="ru-RU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группа  </a:t>
            </a:r>
            <a:r>
              <a:rPr lang="ru-RU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ВИС42</a:t>
            </a:r>
          </a:p>
          <a:p>
            <a:pPr marL="0" indent="0" algn="r">
              <a:buNone/>
            </a:pPr>
            <a:r>
              <a:rPr lang="ru-RU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  <a:r>
              <a:rPr lang="en-US" sz="1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доцент, </a:t>
            </a:r>
            <a:r>
              <a:rPr lang="ru-RU" sz="1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лимова </a:t>
            </a:r>
            <a:r>
              <a:rPr lang="ru-RU" sz="1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арья </a:t>
            </a:r>
            <a:r>
              <a:rPr lang="ru-RU" sz="1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иколаевна            </a:t>
            </a:r>
            <a:endParaRPr lang="ru-RU" sz="1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34637" y="397578"/>
            <a:ext cx="10931236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Скриншоты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портала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: страница 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подробным описанием объявления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74" y="1177636"/>
            <a:ext cx="10001763" cy="50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74" y="1304275"/>
            <a:ext cx="10058400" cy="501251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099374" y="411432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Скриншоты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портала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 проектами пользователя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3" y="1294282"/>
            <a:ext cx="8734436" cy="30659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03" y="4821386"/>
            <a:ext cx="4574952" cy="1367488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131458" y="514452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Скриншоты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портала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тем форума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1264627"/>
            <a:ext cx="6440416" cy="337300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6" y="4325850"/>
            <a:ext cx="4063494" cy="208489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841243" y="405009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Скриншоты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портала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сообщений форума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"/>
          <a:stretch/>
        </p:blipFill>
        <p:spPr>
          <a:xfrm>
            <a:off x="1221211" y="1257067"/>
            <a:ext cx="9366578" cy="4779730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46700" y="364285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Скриншоты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портала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панели управления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464808" y="415453"/>
            <a:ext cx="5044023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10267" y="1186399"/>
            <a:ext cx="11553107" cy="4665447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программных продуктов многопрофильных </a:t>
            </a:r>
            <a:r>
              <a:rPr lang="ru-RU" sz="16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фриланс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бирж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и бирж, специализирующиеся на теме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переводов.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Спроектирован и разработан функционал для обеспечения контента</a:t>
            </a:r>
            <a:r>
              <a:rPr lang="en-US" sz="1600" cap="none" dirty="0" smtClean="0">
                <a:latin typeface="Arial" pitchFamily="34" charset="0"/>
                <a:cs typeface="Arial" pitchFamily="34" charset="0"/>
              </a:rPr>
              <a:t> web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-портала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заключающийся в следующей  реализации: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предоставлена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для каждого пользователя добавить новое объявление о переводе, изменить свое уже добавленное объявление, удалить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его;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реализован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 для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поиска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объявлений,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в котором можно выбрать язык оригинала, язык перевода, тип перевода, цену, сложность, интервал по времени.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Предоставлена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посмотреть детали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создана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панель редактора для просмотра количества всех объявлений, тех, что в режиме набора пользователей, завершенных и завершенных по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возможности для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каждого пользователя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просмотра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объявлений, которые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он выложил </a:t>
            </a:r>
            <a:r>
              <a:rPr lang="ru-R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или взял на </a:t>
            </a: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исполнение;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 форум для общения пользователей. Предоставлена возможность добавления новых тем обсуждения и сообщений на уже существующие темы. Также каждый пользователь имеет возможность редактирования и удаления своих тем и сообщений.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1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ru-RU" sz="1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734" y="2703990"/>
            <a:ext cx="10364451" cy="1596177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1237" y="452736"/>
            <a:ext cx="695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выпускной квалификационной работы</a:t>
            </a:r>
            <a:endParaRPr lang="ru-RU" sz="2000" dirty="0"/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60263" y="1014497"/>
            <a:ext cx="10716496" cy="4530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latin typeface="Arial" pitchFamily="34" charset="0"/>
                <a:cs typeface="Arial" pitchFamily="34" charset="0"/>
              </a:rPr>
              <a:t>	В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современном мире большую популярность приобретают </a:t>
            </a:r>
            <a:r>
              <a:rPr lang="ru-RU" sz="1800" dirty="0" err="1">
                <a:latin typeface="Arial" pitchFamily="34" charset="0"/>
                <a:cs typeface="Arial" pitchFamily="34" charset="0"/>
              </a:rPr>
              <a:t>фриланс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-биржи. Это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web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порталы, на которых любой человек может найти работников для выполнения определенной задачи или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проекта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 последнее время становится популярна тема онлайн переводов текстовой и видео информации.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8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Целью </a:t>
            </a:r>
            <a:r>
              <a:rPr lang="ru-RU" sz="18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данного проектирования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является разработка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портала сообщества переводчиков «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представляющего собой </a:t>
            </a:r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фриланс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-биржу, специализирующуюся 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на переводах текстовой, видео- и другой информации. Также планируется реализация возможности общения для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Представленная разработка дает возможность: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выложить объявление о переводе в определенные сроки;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 помощью фильтрации найти интересующие объявления;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переводить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тексты в удобное время и в любом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месте;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заработать на любимом деле;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общаться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 другими пользователями на интересующие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темы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набраться опыта в переводческой сфере.</a:t>
            </a:r>
          </a:p>
          <a:p>
            <a:pPr algn="just">
              <a:lnSpc>
                <a:spcPct val="100000"/>
              </a:lnSpc>
            </a:pPr>
            <a:r>
              <a:rPr lang="ru-RU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1" y="3446751"/>
            <a:ext cx="3641148" cy="29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951249" y="218468"/>
            <a:ext cx="10364451" cy="63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Предмет, объект и задачи проекта</a:t>
            </a:r>
            <a:endParaRPr lang="ru-RU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sz="quarter" idx="4294967295"/>
          </p:nvPr>
        </p:nvSpPr>
        <p:spPr>
          <a:xfrm>
            <a:off x="951874" y="883227"/>
            <a:ext cx="10363826" cy="34241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cap="none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ru-RU" sz="1600" cap="none" dirty="0" err="1">
                <a:latin typeface="Arial" pitchFamily="34" charset="0"/>
                <a:cs typeface="Arial" pitchFamily="34" charset="0"/>
              </a:rPr>
              <a:t>eb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-портал «</a:t>
            </a:r>
            <a:r>
              <a:rPr lang="ru-RU" sz="1600" cap="none" dirty="0" err="1">
                <a:latin typeface="Arial" pitchFamily="34" charset="0"/>
                <a:cs typeface="Arial" pitchFamily="34" charset="0"/>
              </a:rPr>
              <a:t>Translator’s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cap="none" dirty="0" err="1">
                <a:latin typeface="Arial" pitchFamily="34" charset="0"/>
                <a:cs typeface="Arial" pitchFamily="34" charset="0"/>
              </a:rPr>
              <a:t>house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» является совместной разработкой. </a:t>
            </a:r>
            <a:endParaRPr lang="ru-RU" sz="1600" cap="none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600" cap="none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1600" b="1" cap="none" dirty="0" smtClean="0">
                <a:latin typeface="Arial" pitchFamily="34" charset="0"/>
                <a:cs typeface="Arial" pitchFamily="34" charset="0"/>
              </a:rPr>
              <a:t>Объектом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 дипломной работы является взаимодействие переводчиков с заказчиками, а также с другими переводчиками.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600" b="1" cap="none" dirty="0" smtClean="0">
                <a:latin typeface="Arial" pitchFamily="34" charset="0"/>
                <a:cs typeface="Arial" pitchFamily="34" charset="0"/>
              </a:rPr>
              <a:t>Предметом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является проектирование и разработка функционала для обеспечения контента </a:t>
            </a:r>
            <a:r>
              <a:rPr lang="en-US" sz="1600" cap="none" dirty="0">
                <a:latin typeface="Arial" pitchFamily="34" charset="0"/>
                <a:cs typeface="Arial" pitchFamily="34" charset="0"/>
              </a:rPr>
              <a:t>web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-портала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представляющего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собой </a:t>
            </a:r>
            <a:r>
              <a:rPr lang="ru-RU" sz="1600" cap="none" dirty="0" err="1">
                <a:latin typeface="Arial" pitchFamily="34" charset="0"/>
                <a:cs typeface="Arial" pitchFamily="34" charset="0"/>
              </a:rPr>
              <a:t>фриланс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-биржу, специализирующуюся  на переводах текстовой, видео- и другой информации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	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1" cap="none" dirty="0" smtClean="0">
                <a:latin typeface="Arial" pitchFamily="34" charset="0"/>
                <a:cs typeface="Arial" pitchFamily="34" charset="0"/>
              </a:rPr>
              <a:t>Задачи исследования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Провести сравнительный анализ программных продуктов многопрофильных </a:t>
            </a:r>
            <a:r>
              <a:rPr lang="ru-RU" sz="1600" cap="none" dirty="0" err="1">
                <a:latin typeface="Arial" pitchFamily="34" charset="0"/>
                <a:cs typeface="Arial" pitchFamily="34" charset="0"/>
              </a:rPr>
              <a:t>фриланс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бирж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и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бирж,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специализирующиеся на теме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переводов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Спроектировать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и разработать функционал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для обеспечения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контента</a:t>
            </a:r>
            <a:r>
              <a:rPr lang="en-US" sz="1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cap="none" dirty="0">
                <a:latin typeface="Arial" pitchFamily="34" charset="0"/>
                <a:cs typeface="Arial" pitchFamily="34" charset="0"/>
              </a:rPr>
              <a:t>web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-портала, заключающегося в следующей  реализации: добавления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, изменения, удаления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объявлений; фильтрации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для удобного поиска по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объявлениям; панели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для редактора веб 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портала; просмотра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для пользователя объявлений</a:t>
            </a:r>
            <a:r>
              <a:rPr lang="ru-RU" sz="1600" cap="none" dirty="0" smtClean="0">
                <a:latin typeface="Arial" pitchFamily="34" charset="0"/>
                <a:cs typeface="Arial" pitchFamily="34" charset="0"/>
              </a:rPr>
              <a:t>, выложенных или взятых на исполнение; форума </a:t>
            </a:r>
            <a:r>
              <a:rPr lang="ru-RU" sz="1600" cap="none" dirty="0">
                <a:latin typeface="Arial" pitchFamily="34" charset="0"/>
                <a:cs typeface="Arial" pitchFamily="34" charset="0"/>
              </a:rPr>
              <a:t>для общения. 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1743505" y="207818"/>
            <a:ext cx="9144000" cy="45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программный продуктов предметной области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81874"/>
              </p:ext>
            </p:extLst>
          </p:nvPr>
        </p:nvGraphicFramePr>
        <p:xfrm>
          <a:off x="471055" y="863926"/>
          <a:ext cx="11443852" cy="3475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Параметр сравнения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</a:t>
                      </a:r>
                      <a:r>
                        <a:rPr lang="ru-RU" sz="1200" dirty="0" err="1">
                          <a:effectLst/>
                        </a:rPr>
                        <a:t>Fl</a:t>
                      </a:r>
                      <a:r>
                        <a:rPr lang="ru-RU" sz="1200" dirty="0">
                          <a:effectLst/>
                        </a:rPr>
                        <a:t>»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</a:t>
                      </a:r>
                      <a:r>
                        <a:rPr lang="ru-RU" sz="1200" dirty="0" err="1">
                          <a:effectLst/>
                        </a:rPr>
                        <a:t>eTXT</a:t>
                      </a:r>
                      <a:r>
                        <a:rPr lang="ru-RU" sz="1200" dirty="0">
                          <a:effectLst/>
                        </a:rPr>
                        <a:t>»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</a:t>
                      </a:r>
                      <a:r>
                        <a:rPr lang="ru-RU" sz="1200" dirty="0" err="1">
                          <a:effectLst/>
                        </a:rPr>
                        <a:t>Tranzilla</a:t>
                      </a:r>
                      <a:r>
                        <a:rPr lang="ru-RU" sz="1200" dirty="0">
                          <a:effectLst/>
                        </a:rPr>
                        <a:t>»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«01»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«2polyglot»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«Перевод-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чик»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</a:t>
                      </a:r>
                      <a:r>
                        <a:rPr lang="ru-RU" sz="1200" dirty="0" err="1">
                          <a:effectLst/>
                        </a:rPr>
                        <a:t>ProZ</a:t>
                      </a:r>
                      <a:r>
                        <a:rPr lang="ru-RU" sz="1200" dirty="0">
                          <a:effectLst/>
                        </a:rPr>
                        <a:t>»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Добавление объявления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Хорошо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Фильтрация объявлений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Хорошо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Хорошо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Срочные переводы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Просмотр выполненных заказов пользователей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Форум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Дизайн сайта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Отлично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Хорошо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Отлично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Удовлетворительно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Отлично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Адаптивность сайта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Отлично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Отлично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Отлично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48145" y="4544290"/>
            <a:ext cx="9531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Основным отличием разрабатываемого портала от других подобных систем являются: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ориентированность на молодежь;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общения;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набор команды переводчиков для одной задачи;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один человек может быть как работодателем, так и исполнителем;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добавления новой категории и нового языка.</a:t>
            </a:r>
          </a:p>
        </p:txBody>
      </p:sp>
    </p:spTree>
    <p:extLst>
      <p:ext uri="{BB962C8B-B14F-4D97-AF65-F5344CB8AC3E}">
        <p14:creationId xmlns:p14="http://schemas.microsoft.com/office/powerpoint/2010/main" val="29699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39842" y="861352"/>
            <a:ext cx="7116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"/>
          <a:stretch/>
        </p:blipFill>
        <p:spPr>
          <a:xfrm>
            <a:off x="700161" y="1607126"/>
            <a:ext cx="11090057" cy="45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04860" y="805934"/>
            <a:ext cx="5048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 разработки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26" y="1609233"/>
            <a:ext cx="1212153" cy="12121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79" y="1620628"/>
            <a:ext cx="2716780" cy="122255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94" y="1765068"/>
            <a:ext cx="1725335" cy="89180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47" y="2100533"/>
            <a:ext cx="1891184" cy="49359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12" y="3341949"/>
            <a:ext cx="1331062" cy="12645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76" y="3299827"/>
            <a:ext cx="1206480" cy="120648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05" y="3013558"/>
            <a:ext cx="1949375" cy="19493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05" y="3488620"/>
            <a:ext cx="1148442" cy="11178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83" y="3285942"/>
            <a:ext cx="1535979" cy="140160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446" y="3435129"/>
            <a:ext cx="1450499" cy="145049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27" y="4885628"/>
            <a:ext cx="2212409" cy="116151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96" y="4993572"/>
            <a:ext cx="2615513" cy="9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66" y="1306785"/>
            <a:ext cx="9372683" cy="47114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18968" y="587904"/>
            <a:ext cx="7963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Скриншоты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портала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«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Translators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'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House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»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:главная страница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858" y="295012"/>
            <a:ext cx="10515600" cy="674747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с объявлениями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8" y="1916465"/>
            <a:ext cx="5670915" cy="4401205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3818" y="1916466"/>
            <a:ext cx="541150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changeCat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language_translate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lang_tran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language_translate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priceMin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input-select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priceMax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input-number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input-complexity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data1 = 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'#datepicker2'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data2 =$(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'#datepicker2'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url: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priceMin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priceMin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lang_tran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lang_tran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priceMax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priceMax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b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 data1="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+data1+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 data2="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+data2,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console.log(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$(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updateDiv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780493" y="1362468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830083" y="1392834"/>
            <a:ext cx="3494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 + Ajax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 фильтра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68919" y="645265"/>
            <a:ext cx="9027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Скриншоты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портала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 объявлениями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74" y="1488200"/>
            <a:ext cx="4515250" cy="4410971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74" y="1774270"/>
            <a:ext cx="5229726" cy="412490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573409" y="1167433"/>
            <a:ext cx="37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99374" y="411432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Скриншоты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портала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Translators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добавлением объявления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682</TotalTime>
  <Words>525</Words>
  <Application>Microsoft Office PowerPoint</Application>
  <PresentationFormat>Широкоэкранный</PresentationFormat>
  <Paragraphs>133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Tw Cen MT</vt:lpstr>
      <vt:lpstr>Wingdings</vt:lpstr>
      <vt:lpstr>Капля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Страница с объявлениями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Актуальность</dc:title>
  <dc:creator>Анна Гробер</dc:creator>
  <cp:lastModifiedBy>Анна Гробер</cp:lastModifiedBy>
  <cp:revision>78</cp:revision>
  <dcterms:created xsi:type="dcterms:W3CDTF">2018-06-08T03:28:50Z</dcterms:created>
  <dcterms:modified xsi:type="dcterms:W3CDTF">2018-06-10T14:49:45Z</dcterms:modified>
</cp:coreProperties>
</file>