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21E4-CBD1-4ABC-A85E-624CBA94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8DED7-789B-4EA4-9CC1-F957B4C4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EA30-2A25-406D-A2D9-888695CA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B0C2-93CE-42AD-B7AC-C5BCF26E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3FE5D-B7DA-44DF-B55F-5B3318FD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26A9-1675-4845-B65B-2D75BBC5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357B-506A-46EB-9EA2-F578FE151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0973-D1EE-4BE7-A6FA-5F7A862E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32A0-096D-4705-B617-D63C8416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2C5E-33F7-44A9-9CCE-C37A635C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6B8CF-F77F-460C-94FE-B514C4245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63D8E-6D01-45DE-980F-82FAF63C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25F0-434E-4956-828D-45817D5C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EAB1-07DD-4BEA-B1A4-0F42E7F2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50AB-7AA5-42A4-8291-7256B2D6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8989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8C5E-4ED7-4AA5-89FD-1CA42B7F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CABF-F308-417C-B27B-968FFAF6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5D83-DFD2-438B-9E27-F67F0407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A5E-13CA-42F8-8F48-A641C41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3C19-3BCD-43E7-9655-A7361AAC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FC92-59DB-477C-943E-F1394E31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7B34-9032-45D1-923D-C98A2C46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5E6C-E364-474D-9EE0-D6CB3330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C98C-3799-4C4F-90BD-6F355EA2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4CF8-0668-4710-9E74-F3905ACA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9F08-7DBD-4A64-AA34-72018593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A4F7-0FD4-42B3-BB19-8AE0B9EB2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78048-3F16-402C-91FD-A85B58CF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0443-63D5-4B7C-ADC5-CAB61D19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8321F-9F33-42DF-9530-1D1DA4AA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896F9-7F9D-477E-AD88-374D6A2B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9A24-B290-4129-896E-91471CE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14027-3564-450F-8F57-69BCF068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6FBA6-9A0F-433D-9E12-AE955DC0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C3D84-2302-4BB7-9194-69700BCC9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16E8-D846-4D29-87E1-9BCF15490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DA0B1-AFC5-4E5F-9E70-6D8B87F5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16809-964E-426B-AC95-7740DC48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B7D96-6DC4-4EDE-BCAB-7DA7A94B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A312-1C6A-4083-B87F-B782F6CC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4AD5C-C741-42FE-94A1-194EF4CA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464B-15CC-4FD2-B4F8-475DC198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0706-54A0-46E7-9131-69E56544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0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6ED32-F66C-4754-B4D5-BC75D9BD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9C2DD-CB23-4643-8EB2-DC261B34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60F9-FAF3-4C16-BB73-30971DF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F69C-5630-4D55-8ED1-C0B398B2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5E00-3C9F-4A3D-BB93-0AF19A18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6052-B7C2-41A4-9A98-F759FF2C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4927B-02B4-4AAB-8F7E-14761EE6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77F76-5A63-42D2-8142-204D14B9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7374-60C6-49EB-914A-2610D546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4174-6A90-46C2-8F63-1A42CA92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2B9E0-0E83-472A-822C-CFE752E02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4D98-85D9-44FD-A477-AD0984A8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DD2A-84B3-4A53-966E-9A90A12D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303C-28F3-4951-B731-FA6BF336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D775E-25FD-4E1D-A046-38BABC0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8D5EF-D54F-4D3E-9734-38D30792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8D44-32E6-4418-B43E-303A5DEA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1A4C-CDBC-4CA4-8A38-2970FC6D1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453F-6E0A-458D-90D4-5871EDFD84A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6681-4069-4783-84B7-0B31B744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F0B4-AB24-44FD-A927-540A216F6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04B3-8F0C-414E-8432-2FA09DEF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77E2-A843-42E8-B206-E6792EAB7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Checkout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709AF-1BB2-4691-87E1-E6F1B7649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10470776" cy="306770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ANNA GUZ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3DC4-151B-49AA-B34D-FC56907B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F94A-8980-45D8-ABA3-9667A096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 Case Diagram</a:t>
            </a:r>
          </a:p>
          <a:p>
            <a:r>
              <a:rPr lang="en-US" dirty="0"/>
              <a:t>2. Class Diagram</a:t>
            </a:r>
          </a:p>
          <a:p>
            <a:r>
              <a:rPr lang="en-US" dirty="0"/>
              <a:t>3.Add copy sequence diagram</a:t>
            </a:r>
          </a:p>
          <a:p>
            <a:r>
              <a:rPr lang="en-US" dirty="0"/>
              <a:t>4.checkout sequence diagram</a:t>
            </a:r>
          </a:p>
          <a:p>
            <a:r>
              <a:rPr lang="en-US" dirty="0"/>
              <a:t>5. Validation rules</a:t>
            </a:r>
          </a:p>
          <a:p>
            <a:r>
              <a:rPr lang="en-US" dirty="0"/>
              <a:t>6. extra credit</a:t>
            </a:r>
          </a:p>
          <a:p>
            <a:r>
              <a:rPr lang="en-US" dirty="0"/>
              <a:t>7. Sci knowledge</a:t>
            </a:r>
          </a:p>
        </p:txBody>
      </p:sp>
    </p:spTree>
    <p:extLst>
      <p:ext uri="{BB962C8B-B14F-4D97-AF65-F5344CB8AC3E}">
        <p14:creationId xmlns:p14="http://schemas.microsoft.com/office/powerpoint/2010/main" val="17075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FFE6-9D79-47BA-8F45-1315946F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CD1B29-D860-4F2F-BBAC-A534C574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994" y="1147482"/>
            <a:ext cx="5879912" cy="52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Diagram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6006667" y="6505277"/>
            <a:ext cx="169736" cy="2678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43" name="Screen Shot 2015-12-03 at 1.42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40" y="1964531"/>
            <a:ext cx="8849320" cy="4161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6AAF-F9B2-463F-BBE5-3C4E4BE4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Copy 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8349-14BE-4627-AEDE-43B639D5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B62A3-7079-44DE-8533-EAE0F736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52587"/>
            <a:ext cx="94107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95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FFE9-6CA9-4F93-93F1-51CBAF04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sequence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F464B-1A9E-4716-A121-9A6BE4DD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275"/>
            <a:ext cx="10868025" cy="46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88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A342-4BB5-412E-8D15-F5E32523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0D8D-850A-428A-B93F-A4A77C58A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Window:</a:t>
            </a:r>
          </a:p>
          <a:p>
            <a:pPr lvl="1"/>
            <a:r>
              <a:rPr lang="en-US" dirty="0"/>
              <a:t>The user can not leave password or username empty (the system will show alert message)</a:t>
            </a:r>
          </a:p>
          <a:p>
            <a:pPr lvl="1"/>
            <a:r>
              <a:rPr lang="en-US" dirty="0"/>
              <a:t>The username and password entered must much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the other windows we used empty field validation where the system checks if an input text field is left blank or not.</a:t>
            </a:r>
          </a:p>
        </p:txBody>
      </p:sp>
    </p:spTree>
    <p:extLst>
      <p:ext uri="{BB962C8B-B14F-4D97-AF65-F5344CB8AC3E}">
        <p14:creationId xmlns:p14="http://schemas.microsoft.com/office/powerpoint/2010/main" val="40227646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Library Checkout System</vt:lpstr>
      <vt:lpstr>Outline</vt:lpstr>
      <vt:lpstr>Use Case Diagram</vt:lpstr>
      <vt:lpstr>Class Diagram</vt:lpstr>
      <vt:lpstr>Add Copy sequence diagram</vt:lpstr>
      <vt:lpstr>Checkout sequence diagram </vt:lpstr>
      <vt:lpstr>Validation rules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Checkout System</dc:title>
  <dc:creator>Fasil Girma Habtegiorgis</dc:creator>
  <cp:lastModifiedBy>Samson Tulu</cp:lastModifiedBy>
  <cp:revision>5</cp:revision>
  <dcterms:created xsi:type="dcterms:W3CDTF">2019-10-14T01:52:52Z</dcterms:created>
  <dcterms:modified xsi:type="dcterms:W3CDTF">2021-11-26T17:31:27Z</dcterms:modified>
</cp:coreProperties>
</file>