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8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1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1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5B06-9DFA-7E4E-8C3F-29B26B1B6C2F}" type="datetimeFigureOut">
              <a:rPr lang="de-DE" smtClean="0"/>
              <a:t>21.12.23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096A29-9D97-D94B-BAAA-A04281E9E13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50DB8-9EF6-EF28-1812-12044A7EC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First Landingpage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C8B5F-5B38-5796-D1B7-60FC5575F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,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422724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6C509-5334-FF8E-461B-0216A363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adress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49DE9-9822-CF96-2DE8-5E6158AC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de-DE" dirty="0" err="1"/>
              <a:t>.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Second-Level Domain </a:t>
            </a:r>
          </a:p>
          <a:p>
            <a:pPr lvl="1"/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organisations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gTLDs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like </a:t>
            </a:r>
            <a:r>
              <a:rPr lang="de-DE" dirty="0" err="1"/>
              <a:t>godaddy</a:t>
            </a:r>
            <a:r>
              <a:rPr lang="de-DE" dirty="0"/>
              <a:t>, </a:t>
            </a:r>
            <a:r>
              <a:rPr lang="de-DE" dirty="0" err="1"/>
              <a:t>namecheap</a:t>
            </a:r>
            <a:r>
              <a:rPr lang="de-DE" dirty="0"/>
              <a:t>…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Top-Level Domain</a:t>
            </a:r>
          </a:p>
          <a:p>
            <a:pPr lvl="1"/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accredited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ICANN</a:t>
            </a:r>
          </a:p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ccTLD -&gt; Country code Top-Level Domain</a:t>
            </a:r>
          </a:p>
        </p:txBody>
      </p:sp>
    </p:spTree>
    <p:extLst>
      <p:ext uri="{BB962C8B-B14F-4D97-AF65-F5344CB8AC3E}">
        <p14:creationId xmlns:p14="http://schemas.microsoft.com/office/powerpoint/2010/main" val="270487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3E3CA-6FB2-72C1-DA7D-5E9B8C8E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figma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570C85-A78F-566C-C19A-FAA22254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3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5EBD-EDD5-7015-5503-C0AF0A4B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Index.html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02601-7CC4-369E-8660-212FCBE8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710962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{EE7F549C-0B6C-C448-A537-D92E45CFF263}tf10001119</Template>
  <TotalTime>0</TotalTime>
  <Words>53</Words>
  <Application>Microsoft Macintosh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Katalog</vt:lpstr>
      <vt:lpstr>First Landingpage</vt:lpstr>
      <vt:lpstr>web adress</vt:lpstr>
      <vt:lpstr>Style website using figma</vt:lpstr>
      <vt:lpstr>Index.html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Landingpage</dc:title>
  <dc:creator>Höök, Anna</dc:creator>
  <cp:lastModifiedBy>Höök, Anna</cp:lastModifiedBy>
  <cp:revision>1</cp:revision>
  <dcterms:created xsi:type="dcterms:W3CDTF">2023-12-21T09:29:20Z</dcterms:created>
  <dcterms:modified xsi:type="dcterms:W3CDTF">2024-01-01T17:13:16Z</dcterms:modified>
</cp:coreProperties>
</file>